
<file path=[Content_Types].xml><?xml version="1.0" encoding="utf-8"?>
<Types xmlns="http://schemas.openxmlformats.org/package/2006/content-types">
  <Default Extension="fntdata" ContentType="application/x-fontdata"/>
  <Default Extension="img"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7" r:id="rId2"/>
    <p:sldId id="258" r:id="rId3"/>
    <p:sldId id="259" r:id="rId4"/>
    <p:sldId id="260" r:id="rId5"/>
    <p:sldId id="261" r:id="rId6"/>
    <p:sldId id="274" r:id="rId7"/>
    <p:sldId id="275" r:id="rId8"/>
    <p:sldId id="262" r:id="rId9"/>
    <p:sldId id="278" r:id="rId10"/>
    <p:sldId id="279" r:id="rId11"/>
    <p:sldId id="263" r:id="rId12"/>
    <p:sldId id="280" r:id="rId13"/>
    <p:sldId id="281" r:id="rId14"/>
    <p:sldId id="264" r:id="rId15"/>
    <p:sldId id="282" r:id="rId16"/>
    <p:sldId id="283" r:id="rId17"/>
    <p:sldId id="267" r:id="rId18"/>
    <p:sldId id="269" r:id="rId19"/>
    <p:sldId id="271" r:id="rId20"/>
    <p:sldId id="284" r:id="rId21"/>
    <p:sldId id="273" r:id="rId22"/>
    <p:sldId id="285" r:id="rId23"/>
    <p:sldId id="272" r:id="rId24"/>
    <p:sldId id="286" r:id="rId25"/>
    <p:sldId id="276" r:id="rId26"/>
    <p:sldId id="277" r:id="rId27"/>
    <p:sldId id="268" r:id="rId28"/>
    <p:sldId id="270" r:id="rId29"/>
  </p:sldIdLst>
  <p:sldSz cx="12192000" cy="6858000"/>
  <p:notesSz cx="6858000" cy="9144000"/>
  <p:embeddedFontLst>
    <p:embeddedFont>
      <p:font typeface="Berlin Sans FB" panose="020E0602020502020306" pitchFamily="34" charset="0"/>
      <p:regular r:id="rId31"/>
      <p:bold r:id="rId32"/>
    </p:embeddedFont>
    <p:embeddedFont>
      <p:font typeface="Berlin Sans FB Demi" panose="020E0802020502020306" pitchFamily="34" charset="0"/>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723"/>
    <a:srgbClr val="D4E1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86D6AA-498A-4FF9-A761-0926D180D319}" v="228" dt="2025-03-06T22:10:09.8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8" d="100"/>
          <a:sy n="98" d="100"/>
        </p:scale>
        <p:origin x="378"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RE COLLINS" userId="34d4cd85-5356-4a2e-bbc4-cd606ab1720c" providerId="ADAL" clId="{4486D6AA-498A-4FF9-A761-0926D180D319}"/>
    <pc:docChg chg="undo custSel modSld">
      <pc:chgData name="CLARE COLLINS" userId="34d4cd85-5356-4a2e-bbc4-cd606ab1720c" providerId="ADAL" clId="{4486D6AA-498A-4FF9-A761-0926D180D319}" dt="2025-03-06T18:28:08.156" v="1229" actId="14861"/>
      <pc:docMkLst>
        <pc:docMk/>
      </pc:docMkLst>
      <pc:sldChg chg="modSp mod">
        <pc:chgData name="CLARE COLLINS" userId="34d4cd85-5356-4a2e-bbc4-cd606ab1720c" providerId="ADAL" clId="{4486D6AA-498A-4FF9-A761-0926D180D319}" dt="2025-03-06T10:05:46.975" v="29" actId="20577"/>
        <pc:sldMkLst>
          <pc:docMk/>
          <pc:sldMk cId="4177835487" sldId="257"/>
        </pc:sldMkLst>
        <pc:spChg chg="mod">
          <ac:chgData name="CLARE COLLINS" userId="34d4cd85-5356-4a2e-bbc4-cd606ab1720c" providerId="ADAL" clId="{4486D6AA-498A-4FF9-A761-0926D180D319}" dt="2025-03-06T10:05:46.975" v="29" actId="20577"/>
          <ac:spMkLst>
            <pc:docMk/>
            <pc:sldMk cId="4177835487" sldId="257"/>
            <ac:spMk id="3" creationId="{CA813D43-81F1-4BAD-B58D-3E9DF3F784F1}"/>
          </ac:spMkLst>
        </pc:spChg>
        <pc:picChg chg="mod">
          <ac:chgData name="CLARE COLLINS" userId="34d4cd85-5356-4a2e-bbc4-cd606ab1720c" providerId="ADAL" clId="{4486D6AA-498A-4FF9-A761-0926D180D319}" dt="2025-03-06T10:05:21.946" v="19" actId="14100"/>
          <ac:picMkLst>
            <pc:docMk/>
            <pc:sldMk cId="4177835487" sldId="257"/>
            <ac:picMk id="5" creationId="{A819F26B-6C40-4C75-B918-82311B4A0DC3}"/>
          </ac:picMkLst>
        </pc:picChg>
      </pc:sldChg>
      <pc:sldChg chg="addSp delSp modSp mod delAnim modAnim modNotesTx">
        <pc:chgData name="CLARE COLLINS" userId="34d4cd85-5356-4a2e-bbc4-cd606ab1720c" providerId="ADAL" clId="{4486D6AA-498A-4FF9-A761-0926D180D319}" dt="2025-03-06T18:19:54.714" v="1099"/>
        <pc:sldMkLst>
          <pc:docMk/>
          <pc:sldMk cId="4163100937" sldId="261"/>
        </pc:sldMkLst>
        <pc:spChg chg="add del mod">
          <ac:chgData name="CLARE COLLINS" userId="34d4cd85-5356-4a2e-bbc4-cd606ab1720c" providerId="ADAL" clId="{4486D6AA-498A-4FF9-A761-0926D180D319}" dt="2025-03-06T16:30:28.751" v="572" actId="478"/>
          <ac:spMkLst>
            <pc:docMk/>
            <pc:sldMk cId="4163100937" sldId="261"/>
            <ac:spMk id="15" creationId="{07CC92DF-9AE4-1956-92E5-4FCF3FA0CAEE}"/>
          </ac:spMkLst>
        </pc:spChg>
        <pc:spChg chg="add del mod">
          <ac:chgData name="CLARE COLLINS" userId="34d4cd85-5356-4a2e-bbc4-cd606ab1720c" providerId="ADAL" clId="{4486D6AA-498A-4FF9-A761-0926D180D319}" dt="2025-03-06T16:30:28.751" v="572" actId="478"/>
          <ac:spMkLst>
            <pc:docMk/>
            <pc:sldMk cId="4163100937" sldId="261"/>
            <ac:spMk id="17" creationId="{186B7E3E-ACEF-46EF-B153-7A7479DD937F}"/>
          </ac:spMkLst>
        </pc:spChg>
        <pc:spChg chg="add del mod">
          <ac:chgData name="CLARE COLLINS" userId="34d4cd85-5356-4a2e-bbc4-cd606ab1720c" providerId="ADAL" clId="{4486D6AA-498A-4FF9-A761-0926D180D319}" dt="2025-03-06T16:30:28.751" v="572" actId="478"/>
          <ac:spMkLst>
            <pc:docMk/>
            <pc:sldMk cId="4163100937" sldId="261"/>
            <ac:spMk id="19" creationId="{20BFF02E-C743-34D2-AAE1-4D912D4416D9}"/>
          </ac:spMkLst>
        </pc:spChg>
        <pc:spChg chg="add del mod">
          <ac:chgData name="CLARE COLLINS" userId="34d4cd85-5356-4a2e-bbc4-cd606ab1720c" providerId="ADAL" clId="{4486D6AA-498A-4FF9-A761-0926D180D319}" dt="2025-03-06T16:30:28.751" v="572" actId="478"/>
          <ac:spMkLst>
            <pc:docMk/>
            <pc:sldMk cId="4163100937" sldId="261"/>
            <ac:spMk id="21" creationId="{5B45EC35-2DBC-E1A6-0501-B408F0C026B2}"/>
          </ac:spMkLst>
        </pc:spChg>
        <pc:spChg chg="add del mod">
          <ac:chgData name="CLARE COLLINS" userId="34d4cd85-5356-4a2e-bbc4-cd606ab1720c" providerId="ADAL" clId="{4486D6AA-498A-4FF9-A761-0926D180D319}" dt="2025-03-06T16:30:28.751" v="572" actId="478"/>
          <ac:spMkLst>
            <pc:docMk/>
            <pc:sldMk cId="4163100937" sldId="261"/>
            <ac:spMk id="22" creationId="{AE6A0290-D371-B42A-D1E0-AF782D2593DF}"/>
          </ac:spMkLst>
        </pc:spChg>
        <pc:spChg chg="add del mod">
          <ac:chgData name="CLARE COLLINS" userId="34d4cd85-5356-4a2e-bbc4-cd606ab1720c" providerId="ADAL" clId="{4486D6AA-498A-4FF9-A761-0926D180D319}" dt="2025-03-06T16:30:28.751" v="572" actId="478"/>
          <ac:spMkLst>
            <pc:docMk/>
            <pc:sldMk cId="4163100937" sldId="261"/>
            <ac:spMk id="24" creationId="{9E6D9E7B-12BF-8448-DBE6-0D1A36DC166C}"/>
          </ac:spMkLst>
        </pc:spChg>
        <pc:spChg chg="add del mod">
          <ac:chgData name="CLARE COLLINS" userId="34d4cd85-5356-4a2e-bbc4-cd606ab1720c" providerId="ADAL" clId="{4486D6AA-498A-4FF9-A761-0926D180D319}" dt="2025-03-06T16:30:28.751" v="572" actId="478"/>
          <ac:spMkLst>
            <pc:docMk/>
            <pc:sldMk cId="4163100937" sldId="261"/>
            <ac:spMk id="28" creationId="{DAA27409-7814-121B-09DC-E9A00CF0E2D9}"/>
          </ac:spMkLst>
        </pc:spChg>
        <pc:spChg chg="add mod">
          <ac:chgData name="CLARE COLLINS" userId="34d4cd85-5356-4a2e-bbc4-cd606ab1720c" providerId="ADAL" clId="{4486D6AA-498A-4FF9-A761-0926D180D319}" dt="2025-03-06T10:14:59.394" v="170" actId="1037"/>
          <ac:spMkLst>
            <pc:docMk/>
            <pc:sldMk cId="4163100937" sldId="261"/>
            <ac:spMk id="30" creationId="{021F7E1B-9746-CD9B-3870-95F98FFDB6F9}"/>
          </ac:spMkLst>
        </pc:spChg>
        <pc:spChg chg="add mod">
          <ac:chgData name="CLARE COLLINS" userId="34d4cd85-5356-4a2e-bbc4-cd606ab1720c" providerId="ADAL" clId="{4486D6AA-498A-4FF9-A761-0926D180D319}" dt="2025-03-06T16:16:33.143" v="236"/>
          <ac:spMkLst>
            <pc:docMk/>
            <pc:sldMk cId="4163100937" sldId="261"/>
            <ac:spMk id="31" creationId="{F013137B-31BC-5DEA-18CA-243099E759CE}"/>
          </ac:spMkLst>
        </pc:spChg>
        <pc:spChg chg="mod">
          <ac:chgData name="CLARE COLLINS" userId="34d4cd85-5356-4a2e-bbc4-cd606ab1720c" providerId="ADAL" clId="{4486D6AA-498A-4FF9-A761-0926D180D319}" dt="2025-03-06T18:19:29.606" v="1097" actId="164"/>
          <ac:spMkLst>
            <pc:docMk/>
            <pc:sldMk cId="4163100937" sldId="261"/>
            <ac:spMk id="49" creationId="{D57D82F1-B76E-42AB-BE9D-698FE4612F2A}"/>
          </ac:spMkLst>
        </pc:spChg>
        <pc:spChg chg="mod">
          <ac:chgData name="CLARE COLLINS" userId="34d4cd85-5356-4a2e-bbc4-cd606ab1720c" providerId="ADAL" clId="{4486D6AA-498A-4FF9-A761-0926D180D319}" dt="2025-03-06T10:15:25.761" v="229" actId="1076"/>
          <ac:spMkLst>
            <pc:docMk/>
            <pc:sldMk cId="4163100937" sldId="261"/>
            <ac:spMk id="51" creationId="{E1D018D1-C4A5-4D36-B97C-F0074F3F64C7}"/>
          </ac:spMkLst>
        </pc:spChg>
        <pc:spChg chg="mod">
          <ac:chgData name="CLARE COLLINS" userId="34d4cd85-5356-4a2e-bbc4-cd606ab1720c" providerId="ADAL" clId="{4486D6AA-498A-4FF9-A761-0926D180D319}" dt="2025-03-06T10:14:59.394" v="170" actId="1037"/>
          <ac:spMkLst>
            <pc:docMk/>
            <pc:sldMk cId="4163100937" sldId="261"/>
            <ac:spMk id="52" creationId="{748201F7-25C0-4F18-A8AB-3BF784D7B67A}"/>
          </ac:spMkLst>
        </pc:spChg>
        <pc:grpChg chg="mod">
          <ac:chgData name="CLARE COLLINS" userId="34d4cd85-5356-4a2e-bbc4-cd606ab1720c" providerId="ADAL" clId="{4486D6AA-498A-4FF9-A761-0926D180D319}" dt="2025-03-06T18:19:29.606" v="1097" actId="164"/>
          <ac:grpSpMkLst>
            <pc:docMk/>
            <pc:sldMk cId="4163100937" sldId="261"/>
            <ac:grpSpMk id="26" creationId="{63ED93E3-FF7B-4C2B-A29C-670848504639}"/>
          </ac:grpSpMkLst>
        </pc:grpChg>
        <pc:grpChg chg="add mod">
          <ac:chgData name="CLARE COLLINS" userId="34d4cd85-5356-4a2e-bbc4-cd606ab1720c" providerId="ADAL" clId="{4486D6AA-498A-4FF9-A761-0926D180D319}" dt="2025-03-06T18:19:29.606" v="1097" actId="164"/>
          <ac:grpSpMkLst>
            <pc:docMk/>
            <pc:sldMk cId="4163100937" sldId="261"/>
            <ac:grpSpMk id="32" creationId="{59724647-8FD4-A654-5144-4F4BAF93713E}"/>
          </ac:grpSpMkLst>
        </pc:grpChg>
        <pc:grpChg chg="mod">
          <ac:chgData name="CLARE COLLINS" userId="34d4cd85-5356-4a2e-bbc4-cd606ab1720c" providerId="ADAL" clId="{4486D6AA-498A-4FF9-A761-0926D180D319}" dt="2025-03-06T18:14:31.857" v="1092" actId="1076"/>
          <ac:grpSpMkLst>
            <pc:docMk/>
            <pc:sldMk cId="4163100937" sldId="261"/>
            <ac:grpSpMk id="40" creationId="{CCC15580-D110-4691-AA8E-90215475917F}"/>
          </ac:grpSpMkLst>
        </pc:grpChg>
        <pc:grpChg chg="mod">
          <ac:chgData name="CLARE COLLINS" userId="34d4cd85-5356-4a2e-bbc4-cd606ab1720c" providerId="ADAL" clId="{4486D6AA-498A-4FF9-A761-0926D180D319}" dt="2025-03-06T18:14:33.508" v="1093" actId="1076"/>
          <ac:grpSpMkLst>
            <pc:docMk/>
            <pc:sldMk cId="4163100937" sldId="261"/>
            <ac:grpSpMk id="41" creationId="{0191B02B-500C-4502-A308-1AC6517DA3C3}"/>
          </ac:grpSpMkLst>
        </pc:grpChg>
        <pc:grpChg chg="mod">
          <ac:chgData name="CLARE COLLINS" userId="34d4cd85-5356-4a2e-bbc4-cd606ab1720c" providerId="ADAL" clId="{4486D6AA-498A-4FF9-A761-0926D180D319}" dt="2025-03-06T10:12:52.321" v="54" actId="1076"/>
          <ac:grpSpMkLst>
            <pc:docMk/>
            <pc:sldMk cId="4163100937" sldId="261"/>
            <ac:grpSpMk id="48" creationId="{AA6C0805-07A8-4BC4-9DEB-EABC2105F80E}"/>
          </ac:grpSpMkLst>
        </pc:grpChg>
      </pc:sldChg>
      <pc:sldChg chg="addSp delSp modSp mod delAnim modAnim">
        <pc:chgData name="CLARE COLLINS" userId="34d4cd85-5356-4a2e-bbc4-cd606ab1720c" providerId="ADAL" clId="{4486D6AA-498A-4FF9-A761-0926D180D319}" dt="2025-03-06T18:17:50.931" v="1096"/>
        <pc:sldMkLst>
          <pc:docMk/>
          <pc:sldMk cId="1046922580" sldId="262"/>
        </pc:sldMkLst>
        <pc:spChg chg="add del mod">
          <ac:chgData name="CLARE COLLINS" userId="34d4cd85-5356-4a2e-bbc4-cd606ab1720c" providerId="ADAL" clId="{4486D6AA-498A-4FF9-A761-0926D180D319}" dt="2025-03-06T16:30:14.697" v="570" actId="478"/>
          <ac:spMkLst>
            <pc:docMk/>
            <pc:sldMk cId="1046922580" sldId="262"/>
            <ac:spMk id="9" creationId="{0D81BB23-D966-5C21-9357-9C157BBD71D6}"/>
          </ac:spMkLst>
        </pc:spChg>
        <pc:spChg chg="add del mod">
          <ac:chgData name="CLARE COLLINS" userId="34d4cd85-5356-4a2e-bbc4-cd606ab1720c" providerId="ADAL" clId="{4486D6AA-498A-4FF9-A761-0926D180D319}" dt="2025-03-06T16:30:13.046" v="569" actId="478"/>
          <ac:spMkLst>
            <pc:docMk/>
            <pc:sldMk cId="1046922580" sldId="262"/>
            <ac:spMk id="10" creationId="{A4889831-8C06-893A-ED86-481B345EA320}"/>
          </ac:spMkLst>
        </pc:spChg>
        <pc:spChg chg="add del mod">
          <ac:chgData name="CLARE COLLINS" userId="34d4cd85-5356-4a2e-bbc4-cd606ab1720c" providerId="ADAL" clId="{4486D6AA-498A-4FF9-A761-0926D180D319}" dt="2025-03-06T16:30:13.046" v="569" actId="478"/>
          <ac:spMkLst>
            <pc:docMk/>
            <pc:sldMk cId="1046922580" sldId="262"/>
            <ac:spMk id="11" creationId="{AB16916B-F8CD-CD74-9073-E8FE0EF17338}"/>
          </ac:spMkLst>
        </pc:spChg>
        <pc:spChg chg="add del mod">
          <ac:chgData name="CLARE COLLINS" userId="34d4cd85-5356-4a2e-bbc4-cd606ab1720c" providerId="ADAL" clId="{4486D6AA-498A-4FF9-A761-0926D180D319}" dt="2025-03-06T16:30:08.611" v="568" actId="478"/>
          <ac:spMkLst>
            <pc:docMk/>
            <pc:sldMk cId="1046922580" sldId="262"/>
            <ac:spMk id="12" creationId="{7380C21A-0AAE-83C0-5258-5C79AC0F5C55}"/>
          </ac:spMkLst>
        </pc:spChg>
        <pc:spChg chg="add del mod">
          <ac:chgData name="CLARE COLLINS" userId="34d4cd85-5356-4a2e-bbc4-cd606ab1720c" providerId="ADAL" clId="{4486D6AA-498A-4FF9-A761-0926D180D319}" dt="2025-03-06T16:30:08.611" v="568" actId="478"/>
          <ac:spMkLst>
            <pc:docMk/>
            <pc:sldMk cId="1046922580" sldId="262"/>
            <ac:spMk id="31" creationId="{9EA01E3E-B6B8-8958-8FA7-905AD11E7E61}"/>
          </ac:spMkLst>
        </pc:spChg>
        <pc:spChg chg="add del mod">
          <ac:chgData name="CLARE COLLINS" userId="34d4cd85-5356-4a2e-bbc4-cd606ab1720c" providerId="ADAL" clId="{4486D6AA-498A-4FF9-A761-0926D180D319}" dt="2025-03-06T16:30:13.046" v="569" actId="478"/>
          <ac:spMkLst>
            <pc:docMk/>
            <pc:sldMk cId="1046922580" sldId="262"/>
            <ac:spMk id="32" creationId="{E413766A-5426-AA14-D369-2B1D0148B2E2}"/>
          </ac:spMkLst>
        </pc:spChg>
        <pc:spChg chg="add del mod">
          <ac:chgData name="CLARE COLLINS" userId="34d4cd85-5356-4a2e-bbc4-cd606ab1720c" providerId="ADAL" clId="{4486D6AA-498A-4FF9-A761-0926D180D319}" dt="2025-03-06T16:30:13.046" v="569" actId="478"/>
          <ac:spMkLst>
            <pc:docMk/>
            <pc:sldMk cId="1046922580" sldId="262"/>
            <ac:spMk id="34" creationId="{52B9EDEE-9BE1-D3D6-3600-ED5EE5C9E4E5}"/>
          </ac:spMkLst>
        </pc:spChg>
        <pc:spChg chg="add mod">
          <ac:chgData name="CLARE COLLINS" userId="34d4cd85-5356-4a2e-bbc4-cd606ab1720c" providerId="ADAL" clId="{4486D6AA-498A-4FF9-A761-0926D180D319}" dt="2025-03-06T16:25:39.779" v="435" actId="14100"/>
          <ac:spMkLst>
            <pc:docMk/>
            <pc:sldMk cId="1046922580" sldId="262"/>
            <ac:spMk id="36" creationId="{6E2502B6-A566-790A-ACAB-F3777D1A88EA}"/>
          </ac:spMkLst>
        </pc:spChg>
        <pc:spChg chg="add mod">
          <ac:chgData name="CLARE COLLINS" userId="34d4cd85-5356-4a2e-bbc4-cd606ab1720c" providerId="ADAL" clId="{4486D6AA-498A-4FF9-A761-0926D180D319}" dt="2025-03-06T16:25:45.865" v="437" actId="14100"/>
          <ac:spMkLst>
            <pc:docMk/>
            <pc:sldMk cId="1046922580" sldId="262"/>
            <ac:spMk id="37" creationId="{5CF8CC11-C4B1-F6BC-495A-80F31C6B42C1}"/>
          </ac:spMkLst>
        </pc:spChg>
        <pc:spChg chg="add mod">
          <ac:chgData name="CLARE COLLINS" userId="34d4cd85-5356-4a2e-bbc4-cd606ab1720c" providerId="ADAL" clId="{4486D6AA-498A-4FF9-A761-0926D180D319}" dt="2025-03-06T16:18:18.988" v="250"/>
          <ac:spMkLst>
            <pc:docMk/>
            <pc:sldMk cId="1046922580" sldId="262"/>
            <ac:spMk id="38" creationId="{BEDB0916-510B-B6E3-53CB-4901BC9894B7}"/>
          </ac:spMkLst>
        </pc:spChg>
        <pc:spChg chg="add del mod">
          <ac:chgData name="CLARE COLLINS" userId="34d4cd85-5356-4a2e-bbc4-cd606ab1720c" providerId="ADAL" clId="{4486D6AA-498A-4FF9-A761-0926D180D319}" dt="2025-03-06T16:30:08.611" v="568" actId="478"/>
          <ac:spMkLst>
            <pc:docMk/>
            <pc:sldMk cId="1046922580" sldId="262"/>
            <ac:spMk id="43" creationId="{74B077F0-26F0-C353-DC8C-D8E20E56E0B0}"/>
          </ac:spMkLst>
        </pc:spChg>
        <pc:spChg chg="del">
          <ac:chgData name="CLARE COLLINS" userId="34d4cd85-5356-4a2e-bbc4-cd606ab1720c" providerId="ADAL" clId="{4486D6AA-498A-4FF9-A761-0926D180D319}" dt="2025-03-06T16:18:18.704" v="249" actId="478"/>
          <ac:spMkLst>
            <pc:docMk/>
            <pc:sldMk cId="1046922580" sldId="262"/>
            <ac:spMk id="49" creationId="{7D5C0780-E0CF-485D-BFBC-5125E02D27B4}"/>
          </ac:spMkLst>
        </pc:spChg>
        <pc:spChg chg="mod">
          <ac:chgData name="CLARE COLLINS" userId="34d4cd85-5356-4a2e-bbc4-cd606ab1720c" providerId="ADAL" clId="{4486D6AA-498A-4FF9-A761-0926D180D319}" dt="2025-03-06T16:18:27.466" v="300" actId="1038"/>
          <ac:spMkLst>
            <pc:docMk/>
            <pc:sldMk cId="1046922580" sldId="262"/>
            <ac:spMk id="50" creationId="{DD853666-9DC9-434A-A503-EAB856E7E2F3}"/>
          </ac:spMkLst>
        </pc:spChg>
        <pc:spChg chg="add del mod">
          <ac:chgData name="CLARE COLLINS" userId="34d4cd85-5356-4a2e-bbc4-cd606ab1720c" providerId="ADAL" clId="{4486D6AA-498A-4FF9-A761-0926D180D319}" dt="2025-03-06T16:30:08.611" v="568" actId="478"/>
          <ac:spMkLst>
            <pc:docMk/>
            <pc:sldMk cId="1046922580" sldId="262"/>
            <ac:spMk id="51" creationId="{7CD6698C-B717-E776-2CF2-2E5A1002C650}"/>
          </ac:spMkLst>
        </pc:spChg>
        <pc:spChg chg="add del mod">
          <ac:chgData name="CLARE COLLINS" userId="34d4cd85-5356-4a2e-bbc4-cd606ab1720c" providerId="ADAL" clId="{4486D6AA-498A-4FF9-A761-0926D180D319}" dt="2025-03-06T16:30:08.611" v="568" actId="478"/>
          <ac:spMkLst>
            <pc:docMk/>
            <pc:sldMk cId="1046922580" sldId="262"/>
            <ac:spMk id="52" creationId="{A960889B-108F-67BC-FC96-9E53DCA87850}"/>
          </ac:spMkLst>
        </pc:spChg>
        <pc:spChg chg="add del mod">
          <ac:chgData name="CLARE COLLINS" userId="34d4cd85-5356-4a2e-bbc4-cd606ab1720c" providerId="ADAL" clId="{4486D6AA-498A-4FF9-A761-0926D180D319}" dt="2025-03-06T16:30:08.611" v="568" actId="478"/>
          <ac:spMkLst>
            <pc:docMk/>
            <pc:sldMk cId="1046922580" sldId="262"/>
            <ac:spMk id="53" creationId="{64A7D838-B736-F7B3-2A4C-84DAF6E9D285}"/>
          </ac:spMkLst>
        </pc:spChg>
        <pc:spChg chg="add del mod">
          <ac:chgData name="CLARE COLLINS" userId="34d4cd85-5356-4a2e-bbc4-cd606ab1720c" providerId="ADAL" clId="{4486D6AA-498A-4FF9-A761-0926D180D319}" dt="2025-03-06T16:30:08.611" v="568" actId="478"/>
          <ac:spMkLst>
            <pc:docMk/>
            <pc:sldMk cId="1046922580" sldId="262"/>
            <ac:spMk id="54" creationId="{CB0CD7C7-1D9C-B11A-1BA4-3B94CB3C28FD}"/>
          </ac:spMkLst>
        </pc:spChg>
        <pc:grpChg chg="mod">
          <ac:chgData name="CLARE COLLINS" userId="34d4cd85-5356-4a2e-bbc4-cd606ab1720c" providerId="ADAL" clId="{4486D6AA-498A-4FF9-A761-0926D180D319}" dt="2025-03-06T16:17:38.087" v="246" actId="1076"/>
          <ac:grpSpMkLst>
            <pc:docMk/>
            <pc:sldMk cId="1046922580" sldId="262"/>
            <ac:grpSpMk id="3" creationId="{00000000-0000-0000-0000-000000000000}"/>
          </ac:grpSpMkLst>
        </pc:grpChg>
        <pc:grpChg chg="mod">
          <ac:chgData name="CLARE COLLINS" userId="34d4cd85-5356-4a2e-bbc4-cd606ab1720c" providerId="ADAL" clId="{4486D6AA-498A-4FF9-A761-0926D180D319}" dt="2025-03-06T16:17:43.840" v="247" actId="1076"/>
          <ac:grpSpMkLst>
            <pc:docMk/>
            <pc:sldMk cId="1046922580" sldId="262"/>
            <ac:grpSpMk id="19" creationId="{5AF18FCB-3A1B-4815-950F-CF7B6D89898A}"/>
          </ac:grpSpMkLst>
        </pc:grpChg>
        <pc:grpChg chg="mod">
          <ac:chgData name="CLARE COLLINS" userId="34d4cd85-5356-4a2e-bbc4-cd606ab1720c" providerId="ADAL" clId="{4486D6AA-498A-4FF9-A761-0926D180D319}" dt="2025-03-06T16:17:02.391" v="238" actId="1076"/>
          <ac:grpSpMkLst>
            <pc:docMk/>
            <pc:sldMk cId="1046922580" sldId="262"/>
            <ac:grpSpMk id="27" creationId="{54ACBAD4-15AC-4649-9C46-D35354D4FB01}"/>
          </ac:grpSpMkLst>
        </pc:grpChg>
        <pc:grpChg chg="mod">
          <ac:chgData name="CLARE COLLINS" userId="34d4cd85-5356-4a2e-bbc4-cd606ab1720c" providerId="ADAL" clId="{4486D6AA-498A-4FF9-A761-0926D180D319}" dt="2025-03-06T16:17:04.920" v="239" actId="1076"/>
          <ac:grpSpMkLst>
            <pc:docMk/>
            <pc:sldMk cId="1046922580" sldId="262"/>
            <ac:grpSpMk id="46" creationId="{D0B5C4B8-EB47-4D71-A800-838BF1D76459}"/>
          </ac:grpSpMkLst>
        </pc:grpChg>
        <pc:grpChg chg="mod">
          <ac:chgData name="CLARE COLLINS" userId="34d4cd85-5356-4a2e-bbc4-cd606ab1720c" providerId="ADAL" clId="{4486D6AA-498A-4FF9-A761-0926D180D319}" dt="2025-03-06T16:30:17.736" v="571" actId="1076"/>
          <ac:grpSpMkLst>
            <pc:docMk/>
            <pc:sldMk cId="1046922580" sldId="262"/>
            <ac:grpSpMk id="48" creationId="{22BD808B-3522-4671-8F7F-D73E0A65ABB7}"/>
          </ac:grpSpMkLst>
        </pc:grpChg>
      </pc:sldChg>
      <pc:sldChg chg="addSp delSp modSp mod delAnim modAnim">
        <pc:chgData name="CLARE COLLINS" userId="34d4cd85-5356-4a2e-bbc4-cd606ab1720c" providerId="ADAL" clId="{4486D6AA-498A-4FF9-A761-0926D180D319}" dt="2025-03-06T18:20:58.855" v="1101"/>
        <pc:sldMkLst>
          <pc:docMk/>
          <pc:sldMk cId="2979522131" sldId="263"/>
        </pc:sldMkLst>
        <pc:spChg chg="add mod">
          <ac:chgData name="CLARE COLLINS" userId="34d4cd85-5356-4a2e-bbc4-cd606ab1720c" providerId="ADAL" clId="{4486D6AA-498A-4FF9-A761-0926D180D319}" dt="2025-03-06T16:28:16.056" v="533" actId="1038"/>
          <ac:spMkLst>
            <pc:docMk/>
            <pc:sldMk cId="2979522131" sldId="263"/>
            <ac:spMk id="3" creationId="{2D5697DD-AD50-2A71-4CCF-CD25DB256456}"/>
          </ac:spMkLst>
        </pc:spChg>
        <pc:spChg chg="del">
          <ac:chgData name="CLARE COLLINS" userId="34d4cd85-5356-4a2e-bbc4-cd606ab1720c" providerId="ADAL" clId="{4486D6AA-498A-4FF9-A761-0926D180D319}" dt="2025-03-06T16:24:23.966" v="340" actId="478"/>
          <ac:spMkLst>
            <pc:docMk/>
            <pc:sldMk cId="2979522131" sldId="263"/>
            <ac:spMk id="9" creationId="{14BE0C84-06F2-4661-8971-5AC190CA6F28}"/>
          </ac:spMkLst>
        </pc:spChg>
        <pc:spChg chg="del">
          <ac:chgData name="CLARE COLLINS" userId="34d4cd85-5356-4a2e-bbc4-cd606ab1720c" providerId="ADAL" clId="{4486D6AA-498A-4FF9-A761-0926D180D319}" dt="2025-03-06T16:24:23.966" v="340" actId="478"/>
          <ac:spMkLst>
            <pc:docMk/>
            <pc:sldMk cId="2979522131" sldId="263"/>
            <ac:spMk id="10" creationId="{65F53C8E-C6A4-431A-8B66-6B755F592A22}"/>
          </ac:spMkLst>
        </pc:spChg>
        <pc:spChg chg="add del mod">
          <ac:chgData name="CLARE COLLINS" userId="34d4cd85-5356-4a2e-bbc4-cd606ab1720c" providerId="ADAL" clId="{4486D6AA-498A-4FF9-A761-0926D180D319}" dt="2025-03-06T16:29:57.831" v="566" actId="478"/>
          <ac:spMkLst>
            <pc:docMk/>
            <pc:sldMk cId="2979522131" sldId="263"/>
            <ac:spMk id="30" creationId="{83B50DA9-BDA8-D9D3-8899-4C36E7F61940}"/>
          </ac:spMkLst>
        </pc:spChg>
        <pc:spChg chg="add del mod">
          <ac:chgData name="CLARE COLLINS" userId="34d4cd85-5356-4a2e-bbc4-cd606ab1720c" providerId="ADAL" clId="{4486D6AA-498A-4FF9-A761-0926D180D319}" dt="2025-03-06T16:29:57.831" v="566" actId="478"/>
          <ac:spMkLst>
            <pc:docMk/>
            <pc:sldMk cId="2979522131" sldId="263"/>
            <ac:spMk id="39" creationId="{201EB800-DEF3-401E-81DB-353B30370B09}"/>
          </ac:spMkLst>
        </pc:spChg>
        <pc:spChg chg="add del mod">
          <ac:chgData name="CLARE COLLINS" userId="34d4cd85-5356-4a2e-bbc4-cd606ab1720c" providerId="ADAL" clId="{4486D6AA-498A-4FF9-A761-0926D180D319}" dt="2025-03-06T16:29:57.831" v="566" actId="478"/>
          <ac:spMkLst>
            <pc:docMk/>
            <pc:sldMk cId="2979522131" sldId="263"/>
            <ac:spMk id="44" creationId="{FD3417C4-B289-218F-FBFE-7C93F8A345D2}"/>
          </ac:spMkLst>
        </pc:spChg>
        <pc:spChg chg="add del mod">
          <ac:chgData name="CLARE COLLINS" userId="34d4cd85-5356-4a2e-bbc4-cd606ab1720c" providerId="ADAL" clId="{4486D6AA-498A-4FF9-A761-0926D180D319}" dt="2025-03-06T16:29:57.831" v="566" actId="478"/>
          <ac:spMkLst>
            <pc:docMk/>
            <pc:sldMk cId="2979522131" sldId="263"/>
            <ac:spMk id="45" creationId="{C1F71797-A049-ED4A-DB55-AD82ABC5F9AD}"/>
          </ac:spMkLst>
        </pc:spChg>
        <pc:spChg chg="add del mod">
          <ac:chgData name="CLARE COLLINS" userId="34d4cd85-5356-4a2e-bbc4-cd606ab1720c" providerId="ADAL" clId="{4486D6AA-498A-4FF9-A761-0926D180D319}" dt="2025-03-06T16:29:57.831" v="566" actId="478"/>
          <ac:spMkLst>
            <pc:docMk/>
            <pc:sldMk cId="2979522131" sldId="263"/>
            <ac:spMk id="46" creationId="{9114BF3B-A06B-E7C2-AE74-BCD4E20324C2}"/>
          </ac:spMkLst>
        </pc:spChg>
        <pc:spChg chg="del mod">
          <ac:chgData name="CLARE COLLINS" userId="34d4cd85-5356-4a2e-bbc4-cd606ab1720c" providerId="ADAL" clId="{4486D6AA-498A-4FF9-A761-0926D180D319}" dt="2025-03-06T16:29:57.831" v="566" actId="478"/>
          <ac:spMkLst>
            <pc:docMk/>
            <pc:sldMk cId="2979522131" sldId="263"/>
            <ac:spMk id="47" creationId="{1D8C5917-C27C-5CE9-9E4B-B0E63693C709}"/>
          </ac:spMkLst>
        </pc:spChg>
        <pc:spChg chg="add del mod">
          <ac:chgData name="CLARE COLLINS" userId="34d4cd85-5356-4a2e-bbc4-cd606ab1720c" providerId="ADAL" clId="{4486D6AA-498A-4FF9-A761-0926D180D319}" dt="2025-03-06T16:29:57.831" v="566" actId="478"/>
          <ac:spMkLst>
            <pc:docMk/>
            <pc:sldMk cId="2979522131" sldId="263"/>
            <ac:spMk id="48" creationId="{B12EA208-B37F-FE79-70E6-FD947A5FEC48}"/>
          </ac:spMkLst>
        </pc:spChg>
        <pc:spChg chg="add mod">
          <ac:chgData name="CLARE COLLINS" userId="34d4cd85-5356-4a2e-bbc4-cd606ab1720c" providerId="ADAL" clId="{4486D6AA-498A-4FF9-A761-0926D180D319}" dt="2025-03-06T16:28:30.202" v="541" actId="20577"/>
          <ac:spMkLst>
            <pc:docMk/>
            <pc:sldMk cId="2979522131" sldId="263"/>
            <ac:spMk id="49" creationId="{695F6A93-EED0-E9CA-2574-F632CC3B6B67}"/>
          </ac:spMkLst>
        </pc:spChg>
        <pc:spChg chg="add mod">
          <ac:chgData name="CLARE COLLINS" userId="34d4cd85-5356-4a2e-bbc4-cd606ab1720c" providerId="ADAL" clId="{4486D6AA-498A-4FF9-A761-0926D180D319}" dt="2025-03-06T16:28:08.251" v="522" actId="1037"/>
          <ac:spMkLst>
            <pc:docMk/>
            <pc:sldMk cId="2979522131" sldId="263"/>
            <ac:spMk id="50" creationId="{DE234E9C-7731-0CF3-5248-4F7492E9D8D3}"/>
          </ac:spMkLst>
        </pc:spChg>
        <pc:spChg chg="add mod">
          <ac:chgData name="CLARE COLLINS" userId="34d4cd85-5356-4a2e-bbc4-cd606ab1720c" providerId="ADAL" clId="{4486D6AA-498A-4FF9-A761-0926D180D319}" dt="2025-03-06T16:28:12.944" v="526" actId="1038"/>
          <ac:spMkLst>
            <pc:docMk/>
            <pc:sldMk cId="2979522131" sldId="263"/>
            <ac:spMk id="51" creationId="{59277A05-9291-26E6-E4D1-3BF5A8360261}"/>
          </ac:spMkLst>
        </pc:spChg>
        <pc:grpChg chg="mod">
          <ac:chgData name="CLARE COLLINS" userId="34d4cd85-5356-4a2e-bbc4-cd606ab1720c" providerId="ADAL" clId="{4486D6AA-498A-4FF9-A761-0926D180D319}" dt="2025-03-06T16:28:48.641" v="559" actId="1076"/>
          <ac:grpSpMkLst>
            <pc:docMk/>
            <pc:sldMk cId="2979522131" sldId="263"/>
            <ac:grpSpMk id="17" creationId="{048CDFE7-D3FB-4382-A3B4-18A8BDB6B6D5}"/>
          </ac:grpSpMkLst>
        </pc:grpChg>
        <pc:grpChg chg="mod">
          <ac:chgData name="CLARE COLLINS" userId="34d4cd85-5356-4a2e-bbc4-cd606ab1720c" providerId="ADAL" clId="{4486D6AA-498A-4FF9-A761-0926D180D319}" dt="2025-03-06T16:28:42.881" v="557" actId="1076"/>
          <ac:grpSpMkLst>
            <pc:docMk/>
            <pc:sldMk cId="2979522131" sldId="263"/>
            <ac:grpSpMk id="32" creationId="{0DD0651F-28DF-4669-BA09-CD0A8C5629C1}"/>
          </ac:grpSpMkLst>
        </pc:grpChg>
        <pc:grpChg chg="mod">
          <ac:chgData name="CLARE COLLINS" userId="34d4cd85-5356-4a2e-bbc4-cd606ab1720c" providerId="ADAL" clId="{4486D6AA-498A-4FF9-A761-0926D180D319}" dt="2025-03-06T16:28:36.362" v="555" actId="1035"/>
          <ac:grpSpMkLst>
            <pc:docMk/>
            <pc:sldMk cId="2979522131" sldId="263"/>
            <ac:grpSpMk id="43" creationId="{2CB0303A-B2E0-46BE-9303-A833CFC4C6E5}"/>
          </ac:grpSpMkLst>
        </pc:grpChg>
      </pc:sldChg>
      <pc:sldChg chg="addSp delSp modSp mod modAnim">
        <pc:chgData name="CLARE COLLINS" userId="34d4cd85-5356-4a2e-bbc4-cd606ab1720c" providerId="ADAL" clId="{4486D6AA-498A-4FF9-A761-0926D180D319}" dt="2025-03-06T18:23:58.256" v="1214" actId="1035"/>
        <pc:sldMkLst>
          <pc:docMk/>
          <pc:sldMk cId="2614419395" sldId="264"/>
        </pc:sldMkLst>
        <pc:spChg chg="del">
          <ac:chgData name="CLARE COLLINS" userId="34d4cd85-5356-4a2e-bbc4-cd606ab1720c" providerId="ADAL" clId="{4486D6AA-498A-4FF9-A761-0926D180D319}" dt="2025-03-06T18:22:01.709" v="1103" actId="478"/>
          <ac:spMkLst>
            <pc:docMk/>
            <pc:sldMk cId="2614419395" sldId="264"/>
            <ac:spMk id="9" creationId="{A9330D23-72A6-49CF-8C61-5E98B3C7A1B4}"/>
          </ac:spMkLst>
        </pc:spChg>
        <pc:spChg chg="del">
          <ac:chgData name="CLARE COLLINS" userId="34d4cd85-5356-4a2e-bbc4-cd606ab1720c" providerId="ADAL" clId="{4486D6AA-498A-4FF9-A761-0926D180D319}" dt="2025-03-06T18:22:01.709" v="1103" actId="478"/>
          <ac:spMkLst>
            <pc:docMk/>
            <pc:sldMk cId="2614419395" sldId="264"/>
            <ac:spMk id="10" creationId="{FA2EAC4A-EA94-41A1-B978-0EA60C776772}"/>
          </ac:spMkLst>
        </pc:spChg>
        <pc:spChg chg="add mod">
          <ac:chgData name="CLARE COLLINS" userId="34d4cd85-5356-4a2e-bbc4-cd606ab1720c" providerId="ADAL" clId="{4486D6AA-498A-4FF9-A761-0926D180D319}" dt="2025-03-06T18:22:02.337" v="1104"/>
          <ac:spMkLst>
            <pc:docMk/>
            <pc:sldMk cId="2614419395" sldId="264"/>
            <ac:spMk id="29" creationId="{7441B588-4F0F-C005-8FE9-82A12D294027}"/>
          </ac:spMkLst>
        </pc:spChg>
        <pc:spChg chg="add mod">
          <ac:chgData name="CLARE COLLINS" userId="34d4cd85-5356-4a2e-bbc4-cd606ab1720c" providerId="ADAL" clId="{4486D6AA-498A-4FF9-A761-0926D180D319}" dt="2025-03-06T18:23:45.201" v="1197" actId="14100"/>
          <ac:spMkLst>
            <pc:docMk/>
            <pc:sldMk cId="2614419395" sldId="264"/>
            <ac:spMk id="30" creationId="{EA4C32E6-4C5B-3168-3207-F4A31CFF237E}"/>
          </ac:spMkLst>
        </pc:spChg>
        <pc:spChg chg="add mod">
          <ac:chgData name="CLARE COLLINS" userId="34d4cd85-5356-4a2e-bbc4-cd606ab1720c" providerId="ADAL" clId="{4486D6AA-498A-4FF9-A761-0926D180D319}" dt="2025-03-06T18:23:39.303" v="1196" actId="14100"/>
          <ac:spMkLst>
            <pc:docMk/>
            <pc:sldMk cId="2614419395" sldId="264"/>
            <ac:spMk id="32" creationId="{F3C726C1-B11E-2409-35F0-2DE8462B4957}"/>
          </ac:spMkLst>
        </pc:spChg>
        <pc:spChg chg="add mod">
          <ac:chgData name="CLARE COLLINS" userId="34d4cd85-5356-4a2e-bbc4-cd606ab1720c" providerId="ADAL" clId="{4486D6AA-498A-4FF9-A761-0926D180D319}" dt="2025-03-06T18:22:02.337" v="1104"/>
          <ac:spMkLst>
            <pc:docMk/>
            <pc:sldMk cId="2614419395" sldId="264"/>
            <ac:spMk id="36" creationId="{A778731B-AD0F-DB62-DCCF-4D672885641E}"/>
          </ac:spMkLst>
        </pc:spChg>
        <pc:grpChg chg="mod">
          <ac:chgData name="CLARE COLLINS" userId="34d4cd85-5356-4a2e-bbc4-cd606ab1720c" providerId="ADAL" clId="{4486D6AA-498A-4FF9-A761-0926D180D319}" dt="2025-03-06T18:23:58.256" v="1214" actId="1035"/>
          <ac:grpSpMkLst>
            <pc:docMk/>
            <pc:sldMk cId="2614419395" sldId="264"/>
            <ac:grpSpMk id="3" creationId="{868FF3E2-8B36-4F87-B45E-4890128592CD}"/>
          </ac:grpSpMkLst>
        </pc:grpChg>
        <pc:grpChg chg="mod">
          <ac:chgData name="CLARE COLLINS" userId="34d4cd85-5356-4a2e-bbc4-cd606ab1720c" providerId="ADAL" clId="{4486D6AA-498A-4FF9-A761-0926D180D319}" dt="2025-03-06T18:23:58.256" v="1214" actId="1035"/>
          <ac:grpSpMkLst>
            <pc:docMk/>
            <pc:sldMk cId="2614419395" sldId="264"/>
            <ac:grpSpMk id="47" creationId="{ECCF3045-0FFA-431D-9B4C-F3F7B4BEEA3F}"/>
          </ac:grpSpMkLst>
        </pc:grpChg>
      </pc:sldChg>
      <pc:sldChg chg="modSp mod">
        <pc:chgData name="CLARE COLLINS" userId="34d4cd85-5356-4a2e-bbc4-cd606ab1720c" providerId="ADAL" clId="{4486D6AA-498A-4FF9-A761-0926D180D319}" dt="2025-03-06T16:56:00.907" v="986" actId="20577"/>
        <pc:sldMkLst>
          <pc:docMk/>
          <pc:sldMk cId="3390723017" sldId="270"/>
        </pc:sldMkLst>
        <pc:spChg chg="mod">
          <ac:chgData name="CLARE COLLINS" userId="34d4cd85-5356-4a2e-bbc4-cd606ab1720c" providerId="ADAL" clId="{4486D6AA-498A-4FF9-A761-0926D180D319}" dt="2025-03-06T16:56:00.907" v="986" actId="20577"/>
          <ac:spMkLst>
            <pc:docMk/>
            <pc:sldMk cId="3390723017" sldId="270"/>
            <ac:spMk id="2" creationId="{2DCA7F46-1E46-4855-B0CD-5D11033DF2F3}"/>
          </ac:spMkLst>
        </pc:spChg>
      </pc:sldChg>
      <pc:sldChg chg="addSp delSp modSp mod delAnim modAnim">
        <pc:chgData name="CLARE COLLINS" userId="34d4cd85-5356-4a2e-bbc4-cd606ab1720c" providerId="ADAL" clId="{4486D6AA-498A-4FF9-A761-0926D180D319}" dt="2025-03-06T18:25:36.224" v="1218" actId="14861"/>
        <pc:sldMkLst>
          <pc:docMk/>
          <pc:sldMk cId="196955429" sldId="271"/>
        </pc:sldMkLst>
        <pc:spChg chg="mod">
          <ac:chgData name="CLARE COLLINS" userId="34d4cd85-5356-4a2e-bbc4-cd606ab1720c" providerId="ADAL" clId="{4486D6AA-498A-4FF9-A761-0926D180D319}" dt="2025-03-06T18:25:36.224" v="1218" actId="14861"/>
          <ac:spMkLst>
            <pc:docMk/>
            <pc:sldMk cId="196955429" sldId="271"/>
            <ac:spMk id="3" creationId="{C8727EC5-B3EC-44C2-B4B6-AD4887C953D9}"/>
          </ac:spMkLst>
        </pc:spChg>
        <pc:spChg chg="add mod">
          <ac:chgData name="CLARE COLLINS" userId="34d4cd85-5356-4a2e-bbc4-cd606ab1720c" providerId="ADAL" clId="{4486D6AA-498A-4FF9-A761-0926D180D319}" dt="2025-03-06T18:12:44.306" v="1084" actId="164"/>
          <ac:spMkLst>
            <pc:docMk/>
            <pc:sldMk cId="196955429" sldId="271"/>
            <ac:spMk id="15" creationId="{58151ACE-05E1-9017-B109-F7BAA0FBE1BD}"/>
          </ac:spMkLst>
        </pc:spChg>
        <pc:grpChg chg="add mod ord">
          <ac:chgData name="CLARE COLLINS" userId="34d4cd85-5356-4a2e-bbc4-cd606ab1720c" providerId="ADAL" clId="{4486D6AA-498A-4FF9-A761-0926D180D319}" dt="2025-03-06T18:12:51.618" v="1088" actId="171"/>
          <ac:grpSpMkLst>
            <pc:docMk/>
            <pc:sldMk cId="196955429" sldId="271"/>
            <ac:grpSpMk id="17" creationId="{98687A98-24A9-31D5-668C-86EA2217B511}"/>
          </ac:grpSpMkLst>
        </pc:grpChg>
        <pc:grpChg chg="del">
          <ac:chgData name="CLARE COLLINS" userId="34d4cd85-5356-4a2e-bbc4-cd606ab1720c" providerId="ADAL" clId="{4486D6AA-498A-4FF9-A761-0926D180D319}" dt="2025-03-06T18:11:54" v="1078" actId="478"/>
          <ac:grpSpMkLst>
            <pc:docMk/>
            <pc:sldMk cId="196955429" sldId="271"/>
            <ac:grpSpMk id="1038" creationId="{AA3FD409-FA19-4087-99DF-BA751F580A95}"/>
          </ac:grpSpMkLst>
        </pc:grpChg>
        <pc:picChg chg="mod topLvl">
          <ac:chgData name="CLARE COLLINS" userId="34d4cd85-5356-4a2e-bbc4-cd606ab1720c" providerId="ADAL" clId="{4486D6AA-498A-4FF9-A761-0926D180D319}" dt="2025-03-06T18:12:44.306" v="1084" actId="164"/>
          <ac:picMkLst>
            <pc:docMk/>
            <pc:sldMk cId="196955429" sldId="271"/>
            <ac:picMk id="38" creationId="{935D8008-510B-408E-A1B0-E97BFC9E6339}"/>
          </ac:picMkLst>
        </pc:picChg>
        <pc:picChg chg="del topLvl">
          <ac:chgData name="CLARE COLLINS" userId="34d4cd85-5356-4a2e-bbc4-cd606ab1720c" providerId="ADAL" clId="{4486D6AA-498A-4FF9-A761-0926D180D319}" dt="2025-03-06T18:11:54" v="1078" actId="478"/>
          <ac:picMkLst>
            <pc:docMk/>
            <pc:sldMk cId="196955429" sldId="271"/>
            <ac:picMk id="39" creationId="{DD4C1592-9039-469F-B3EF-C61BBF7914E7}"/>
          </ac:picMkLst>
        </pc:picChg>
      </pc:sldChg>
      <pc:sldChg chg="modSp mod">
        <pc:chgData name="CLARE COLLINS" userId="34d4cd85-5356-4a2e-bbc4-cd606ab1720c" providerId="ADAL" clId="{4486D6AA-498A-4FF9-A761-0926D180D319}" dt="2025-03-06T18:27:30.212" v="1226" actId="1582"/>
        <pc:sldMkLst>
          <pc:docMk/>
          <pc:sldMk cId="834028187" sldId="272"/>
        </pc:sldMkLst>
        <pc:spChg chg="mod">
          <ac:chgData name="CLARE COLLINS" userId="34d4cd85-5356-4a2e-bbc4-cd606ab1720c" providerId="ADAL" clId="{4486D6AA-498A-4FF9-A761-0926D180D319}" dt="2025-03-06T18:27:30.212" v="1226" actId="1582"/>
          <ac:spMkLst>
            <pc:docMk/>
            <pc:sldMk cId="834028187" sldId="272"/>
            <ac:spMk id="15" creationId="{7344652A-8C77-40E7-8560-EB211C0F78BF}"/>
          </ac:spMkLst>
        </pc:spChg>
      </pc:sldChg>
      <pc:sldChg chg="modSp mod">
        <pc:chgData name="CLARE COLLINS" userId="34d4cd85-5356-4a2e-bbc4-cd606ab1720c" providerId="ADAL" clId="{4486D6AA-498A-4FF9-A761-0926D180D319}" dt="2025-03-06T18:26:44.530" v="1222" actId="14861"/>
        <pc:sldMkLst>
          <pc:docMk/>
          <pc:sldMk cId="990870541" sldId="273"/>
        </pc:sldMkLst>
        <pc:spChg chg="mod">
          <ac:chgData name="CLARE COLLINS" userId="34d4cd85-5356-4a2e-bbc4-cd606ab1720c" providerId="ADAL" clId="{4486D6AA-498A-4FF9-A761-0926D180D319}" dt="2025-03-06T18:26:44.530" v="1222" actId="14861"/>
          <ac:spMkLst>
            <pc:docMk/>
            <pc:sldMk cId="990870541" sldId="273"/>
            <ac:spMk id="13" creationId="{DE2995B7-DA99-41B8-9237-9F737213F847}"/>
          </ac:spMkLst>
        </pc:spChg>
      </pc:sldChg>
      <pc:sldChg chg="modSp">
        <pc:chgData name="CLARE COLLINS" userId="34d4cd85-5356-4a2e-bbc4-cd606ab1720c" providerId="ADAL" clId="{4486D6AA-498A-4FF9-A761-0926D180D319}" dt="2025-03-06T16:23:41.073" v="338" actId="14826"/>
        <pc:sldMkLst>
          <pc:docMk/>
          <pc:sldMk cId="3705217467" sldId="275"/>
        </pc:sldMkLst>
        <pc:picChg chg="mod">
          <ac:chgData name="CLARE COLLINS" userId="34d4cd85-5356-4a2e-bbc4-cd606ab1720c" providerId="ADAL" clId="{4486D6AA-498A-4FF9-A761-0926D180D319}" dt="2025-03-06T16:23:41.073" v="338" actId="14826"/>
          <ac:picMkLst>
            <pc:docMk/>
            <pc:sldMk cId="3705217467" sldId="275"/>
            <ac:picMk id="21" creationId="{D0CC9300-6C04-4EF3-9CFC-846AFEEFA64B}"/>
          </ac:picMkLst>
        </pc:picChg>
      </pc:sldChg>
      <pc:sldChg chg="addSp modSp mod">
        <pc:chgData name="CLARE COLLINS" userId="34d4cd85-5356-4a2e-bbc4-cd606ab1720c" providerId="ADAL" clId="{4486D6AA-498A-4FF9-A761-0926D180D319}" dt="2025-03-06T18:28:08.156" v="1229" actId="14861"/>
        <pc:sldMkLst>
          <pc:docMk/>
          <pc:sldMk cId="3497232830" sldId="276"/>
        </pc:sldMkLst>
        <pc:spChg chg="mod">
          <ac:chgData name="CLARE COLLINS" userId="34d4cd85-5356-4a2e-bbc4-cd606ab1720c" providerId="ADAL" clId="{4486D6AA-498A-4FF9-A761-0926D180D319}" dt="2025-03-06T18:28:08.156" v="1229" actId="14861"/>
          <ac:spMkLst>
            <pc:docMk/>
            <pc:sldMk cId="3497232830" sldId="276"/>
            <ac:spMk id="38" creationId="{A1A6B239-19BF-4BED-8F77-7ABDE50C88EE}"/>
          </ac:spMkLst>
        </pc:spChg>
        <pc:picChg chg="add mod">
          <ac:chgData name="CLARE COLLINS" userId="34d4cd85-5356-4a2e-bbc4-cd606ab1720c" providerId="ADAL" clId="{4486D6AA-498A-4FF9-A761-0926D180D319}" dt="2025-03-06T18:08:21.911" v="995" actId="1076"/>
          <ac:picMkLst>
            <pc:docMk/>
            <pc:sldMk cId="3497232830" sldId="276"/>
            <ac:picMk id="6" creationId="{51CE5D90-8815-E0F6-0BAB-A410CC05EA08}"/>
          </ac:picMkLst>
        </pc:picChg>
      </pc:sldChg>
      <pc:sldChg chg="modSp mod">
        <pc:chgData name="CLARE COLLINS" userId="34d4cd85-5356-4a2e-bbc4-cd606ab1720c" providerId="ADAL" clId="{4486D6AA-498A-4FF9-A761-0926D180D319}" dt="2025-03-06T16:21:49.146" v="336" actId="20577"/>
        <pc:sldMkLst>
          <pc:docMk/>
          <pc:sldMk cId="47688513" sldId="279"/>
        </pc:sldMkLst>
        <pc:spChg chg="mod">
          <ac:chgData name="CLARE COLLINS" userId="34d4cd85-5356-4a2e-bbc4-cd606ab1720c" providerId="ADAL" clId="{4486D6AA-498A-4FF9-A761-0926D180D319}" dt="2025-03-06T16:21:49.146" v="336" actId="20577"/>
          <ac:spMkLst>
            <pc:docMk/>
            <pc:sldMk cId="47688513" sldId="279"/>
            <ac:spMk id="22" creationId="{3355BE17-57AA-4C7D-9F67-1D87A2455DC0}"/>
          </ac:spMkLst>
        </pc:spChg>
        <pc:picChg chg="mod">
          <ac:chgData name="CLARE COLLINS" userId="34d4cd85-5356-4a2e-bbc4-cd606ab1720c" providerId="ADAL" clId="{4486D6AA-498A-4FF9-A761-0926D180D319}" dt="2025-03-06T16:20:22.970" v="322" actId="14826"/>
          <ac:picMkLst>
            <pc:docMk/>
            <pc:sldMk cId="47688513" sldId="279"/>
            <ac:picMk id="21" creationId="{D0CC9300-6C04-4EF3-9CFC-846AFEEFA64B}"/>
          </ac:picMkLst>
        </pc:picChg>
        <pc:picChg chg="mod modCrop">
          <ac:chgData name="CLARE COLLINS" userId="34d4cd85-5356-4a2e-bbc4-cd606ab1720c" providerId="ADAL" clId="{4486D6AA-498A-4FF9-A761-0926D180D319}" dt="2025-03-06T16:21:36.018" v="329" actId="732"/>
          <ac:picMkLst>
            <pc:docMk/>
            <pc:sldMk cId="47688513" sldId="279"/>
            <ac:picMk id="24" creationId="{3FBBFA66-1179-4E44-921D-4BD3A8318D9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29CFB6-B7EA-4DD3-A83F-64711F490C06}" type="datetimeFigureOut">
              <a:rPr lang="en-GB" smtClean="0"/>
              <a:t>06/03/2025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9BF1C0-CC64-4219-9F97-865F457AC300}" type="slidenum">
              <a:rPr lang="en-GB" smtClean="0"/>
              <a:t>‹#›</a:t>
            </a:fld>
            <a:endParaRPr lang="en-GB"/>
          </a:p>
        </p:txBody>
      </p:sp>
    </p:spTree>
    <p:extLst>
      <p:ext uri="{BB962C8B-B14F-4D97-AF65-F5344CB8AC3E}">
        <p14:creationId xmlns:p14="http://schemas.microsoft.com/office/powerpoint/2010/main" val="2892818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Dog’s are the same – they need water, food, a home, cleaning up after them, somewhere they feel safe and protected, friends (human and other pets), and entertainment (playing and walking).  What kind of food to they need? And What would be a safe place?</a:t>
            </a:r>
          </a:p>
        </p:txBody>
      </p:sp>
      <p:sp>
        <p:nvSpPr>
          <p:cNvPr id="4" name="Slide Number Placeholder 3"/>
          <p:cNvSpPr>
            <a:spLocks noGrp="1"/>
          </p:cNvSpPr>
          <p:nvPr>
            <p:ph type="sldNum" sz="quarter" idx="5"/>
          </p:nvPr>
        </p:nvSpPr>
        <p:spPr/>
        <p:txBody>
          <a:bodyPr/>
          <a:lstStyle/>
          <a:p>
            <a:fld id="{789BF1C0-CC64-4219-9F97-865F457AC300}" type="slidenum">
              <a:rPr lang="en-GB" smtClean="0"/>
              <a:t>5</a:t>
            </a:fld>
            <a:endParaRPr lang="en-GB"/>
          </a:p>
        </p:txBody>
      </p:sp>
    </p:spTree>
    <p:extLst>
      <p:ext uri="{BB962C8B-B14F-4D97-AF65-F5344CB8AC3E}">
        <p14:creationId xmlns:p14="http://schemas.microsoft.com/office/powerpoint/2010/main" val="2762952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89BF1C0-CC64-4219-9F97-865F457AC300}" type="slidenum">
              <a:rPr lang="en-GB" smtClean="0"/>
              <a:t>11</a:t>
            </a:fld>
            <a:endParaRPr lang="en-GB"/>
          </a:p>
        </p:txBody>
      </p:sp>
    </p:spTree>
    <p:extLst>
      <p:ext uri="{BB962C8B-B14F-4D97-AF65-F5344CB8AC3E}">
        <p14:creationId xmlns:p14="http://schemas.microsoft.com/office/powerpoint/2010/main" val="507347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Frogs do not drink with their mouths; they drink by absorbing water through their skin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Frogs swallow using their eyes – they retract them into the head to help push food down their throats</a:t>
            </a:r>
          </a:p>
          <a:p>
            <a:endParaRPr lang="en-GB" dirty="0"/>
          </a:p>
        </p:txBody>
      </p:sp>
      <p:sp>
        <p:nvSpPr>
          <p:cNvPr id="4" name="Slide Number Placeholder 3"/>
          <p:cNvSpPr>
            <a:spLocks noGrp="1"/>
          </p:cNvSpPr>
          <p:nvPr>
            <p:ph type="sldNum" sz="quarter" idx="10"/>
          </p:nvPr>
        </p:nvSpPr>
        <p:spPr/>
        <p:txBody>
          <a:bodyPr/>
          <a:lstStyle/>
          <a:p>
            <a:fld id="{789BF1C0-CC64-4219-9F97-865F457AC300}" type="slidenum">
              <a:rPr lang="en-GB" smtClean="0"/>
              <a:t>23</a:t>
            </a:fld>
            <a:endParaRPr lang="en-GB"/>
          </a:p>
        </p:txBody>
      </p:sp>
    </p:spTree>
    <p:extLst>
      <p:ext uri="{BB962C8B-B14F-4D97-AF65-F5344CB8AC3E}">
        <p14:creationId xmlns:p14="http://schemas.microsoft.com/office/powerpoint/2010/main" val="1858952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BE9B-717F-4781-B90D-5EE35944D5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D53E3C1-E82D-4ADE-BD1F-65EBA467D3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C2231EF-783E-4BC1-BE55-86AB0DF5609D}"/>
              </a:ext>
            </a:extLst>
          </p:cNvPr>
          <p:cNvSpPr>
            <a:spLocks noGrp="1"/>
          </p:cNvSpPr>
          <p:nvPr>
            <p:ph type="dt" sz="half" idx="10"/>
          </p:nvPr>
        </p:nvSpPr>
        <p:spPr/>
        <p:txBody>
          <a:bodyPr/>
          <a:lstStyle/>
          <a:p>
            <a:fld id="{EBE7B013-8946-44BD-98AB-EA614D09A101}" type="datetimeFigureOut">
              <a:rPr lang="en-GB" smtClean="0"/>
              <a:t>06/03/2025</a:t>
            </a:fld>
            <a:endParaRPr lang="en-GB"/>
          </a:p>
        </p:txBody>
      </p:sp>
      <p:sp>
        <p:nvSpPr>
          <p:cNvPr id="5" name="Footer Placeholder 4">
            <a:extLst>
              <a:ext uri="{FF2B5EF4-FFF2-40B4-BE49-F238E27FC236}">
                <a16:creationId xmlns:a16="http://schemas.microsoft.com/office/drawing/2014/main" id="{09F5B18E-9AA3-41D4-84BA-A8BC552029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DBBD1E3-F472-4CD3-A4B0-43EE060D9BDE}"/>
              </a:ext>
            </a:extLst>
          </p:cNvPr>
          <p:cNvSpPr>
            <a:spLocks noGrp="1"/>
          </p:cNvSpPr>
          <p:nvPr>
            <p:ph type="sldNum" sz="quarter" idx="12"/>
          </p:nvPr>
        </p:nvSpPr>
        <p:spPr/>
        <p:txBody>
          <a:bodyPr/>
          <a:lstStyle/>
          <a:p>
            <a:fld id="{3B78E310-A11F-4DA2-811D-B6F3250FD604}" type="slidenum">
              <a:rPr lang="en-GB" smtClean="0"/>
              <a:t>‹#›</a:t>
            </a:fld>
            <a:endParaRPr lang="en-GB"/>
          </a:p>
        </p:txBody>
      </p:sp>
    </p:spTree>
    <p:extLst>
      <p:ext uri="{BB962C8B-B14F-4D97-AF65-F5344CB8AC3E}">
        <p14:creationId xmlns:p14="http://schemas.microsoft.com/office/powerpoint/2010/main" val="1226069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E234A-097F-409D-8A83-3F05477CBFD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29C4762-A131-488C-85BE-61BA81D9C4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78AAB1-875B-4584-9C7F-90DE99B1DBBB}"/>
              </a:ext>
            </a:extLst>
          </p:cNvPr>
          <p:cNvSpPr>
            <a:spLocks noGrp="1"/>
          </p:cNvSpPr>
          <p:nvPr>
            <p:ph type="dt" sz="half" idx="10"/>
          </p:nvPr>
        </p:nvSpPr>
        <p:spPr/>
        <p:txBody>
          <a:bodyPr/>
          <a:lstStyle/>
          <a:p>
            <a:fld id="{EBE7B013-8946-44BD-98AB-EA614D09A101}" type="datetimeFigureOut">
              <a:rPr lang="en-GB" smtClean="0"/>
              <a:t>06/03/2025</a:t>
            </a:fld>
            <a:endParaRPr lang="en-GB"/>
          </a:p>
        </p:txBody>
      </p:sp>
      <p:sp>
        <p:nvSpPr>
          <p:cNvPr id="5" name="Footer Placeholder 4">
            <a:extLst>
              <a:ext uri="{FF2B5EF4-FFF2-40B4-BE49-F238E27FC236}">
                <a16:creationId xmlns:a16="http://schemas.microsoft.com/office/drawing/2014/main" id="{8A3116C0-44AB-4E8B-A066-FD2048EFC2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6D4180-E119-4572-A2E4-9AD68146F57E}"/>
              </a:ext>
            </a:extLst>
          </p:cNvPr>
          <p:cNvSpPr>
            <a:spLocks noGrp="1"/>
          </p:cNvSpPr>
          <p:nvPr>
            <p:ph type="sldNum" sz="quarter" idx="12"/>
          </p:nvPr>
        </p:nvSpPr>
        <p:spPr/>
        <p:txBody>
          <a:bodyPr/>
          <a:lstStyle/>
          <a:p>
            <a:fld id="{3B78E310-A11F-4DA2-811D-B6F3250FD604}" type="slidenum">
              <a:rPr lang="en-GB" smtClean="0"/>
              <a:t>‹#›</a:t>
            </a:fld>
            <a:endParaRPr lang="en-GB"/>
          </a:p>
        </p:txBody>
      </p:sp>
    </p:spTree>
    <p:extLst>
      <p:ext uri="{BB962C8B-B14F-4D97-AF65-F5344CB8AC3E}">
        <p14:creationId xmlns:p14="http://schemas.microsoft.com/office/powerpoint/2010/main" val="551123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886111-E1E2-4E68-9146-CDE3299CDF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4812EF9-1437-4086-9B2E-F6B84B2AD0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7B10C6D-B371-4CD8-8E8D-B8F756A4A916}"/>
              </a:ext>
            </a:extLst>
          </p:cNvPr>
          <p:cNvSpPr>
            <a:spLocks noGrp="1"/>
          </p:cNvSpPr>
          <p:nvPr>
            <p:ph type="dt" sz="half" idx="10"/>
          </p:nvPr>
        </p:nvSpPr>
        <p:spPr/>
        <p:txBody>
          <a:bodyPr/>
          <a:lstStyle/>
          <a:p>
            <a:fld id="{EBE7B013-8946-44BD-98AB-EA614D09A101}" type="datetimeFigureOut">
              <a:rPr lang="en-GB" smtClean="0"/>
              <a:t>06/03/2025</a:t>
            </a:fld>
            <a:endParaRPr lang="en-GB"/>
          </a:p>
        </p:txBody>
      </p:sp>
      <p:sp>
        <p:nvSpPr>
          <p:cNvPr id="5" name="Footer Placeholder 4">
            <a:extLst>
              <a:ext uri="{FF2B5EF4-FFF2-40B4-BE49-F238E27FC236}">
                <a16:creationId xmlns:a16="http://schemas.microsoft.com/office/drawing/2014/main" id="{44D5EB63-C988-49BE-9671-214772E09C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B3C228-D77E-4EF4-8D19-5C9DAB539CFE}"/>
              </a:ext>
            </a:extLst>
          </p:cNvPr>
          <p:cNvSpPr>
            <a:spLocks noGrp="1"/>
          </p:cNvSpPr>
          <p:nvPr>
            <p:ph type="sldNum" sz="quarter" idx="12"/>
          </p:nvPr>
        </p:nvSpPr>
        <p:spPr/>
        <p:txBody>
          <a:bodyPr/>
          <a:lstStyle/>
          <a:p>
            <a:fld id="{3B78E310-A11F-4DA2-811D-B6F3250FD604}" type="slidenum">
              <a:rPr lang="en-GB" smtClean="0"/>
              <a:t>‹#›</a:t>
            </a:fld>
            <a:endParaRPr lang="en-GB"/>
          </a:p>
        </p:txBody>
      </p:sp>
    </p:spTree>
    <p:extLst>
      <p:ext uri="{BB962C8B-B14F-4D97-AF65-F5344CB8AC3E}">
        <p14:creationId xmlns:p14="http://schemas.microsoft.com/office/powerpoint/2010/main" val="3544766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C770-89C3-4D1D-BD8F-1711D4EAA54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146F133-695C-4713-B040-A5278325BA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2D4EED-56D2-40A1-B449-A38F0F08870F}"/>
              </a:ext>
            </a:extLst>
          </p:cNvPr>
          <p:cNvSpPr>
            <a:spLocks noGrp="1"/>
          </p:cNvSpPr>
          <p:nvPr>
            <p:ph type="dt" sz="half" idx="10"/>
          </p:nvPr>
        </p:nvSpPr>
        <p:spPr/>
        <p:txBody>
          <a:bodyPr/>
          <a:lstStyle/>
          <a:p>
            <a:fld id="{EBE7B013-8946-44BD-98AB-EA614D09A101}" type="datetimeFigureOut">
              <a:rPr lang="en-GB" smtClean="0"/>
              <a:t>06/03/2025</a:t>
            </a:fld>
            <a:endParaRPr lang="en-GB"/>
          </a:p>
        </p:txBody>
      </p:sp>
      <p:sp>
        <p:nvSpPr>
          <p:cNvPr id="5" name="Footer Placeholder 4">
            <a:extLst>
              <a:ext uri="{FF2B5EF4-FFF2-40B4-BE49-F238E27FC236}">
                <a16:creationId xmlns:a16="http://schemas.microsoft.com/office/drawing/2014/main" id="{BE5B61E3-4CE6-4DB9-B080-577FD1F5E7F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92CAA1-030A-418A-8758-B10022167ECB}"/>
              </a:ext>
            </a:extLst>
          </p:cNvPr>
          <p:cNvSpPr>
            <a:spLocks noGrp="1"/>
          </p:cNvSpPr>
          <p:nvPr>
            <p:ph type="sldNum" sz="quarter" idx="12"/>
          </p:nvPr>
        </p:nvSpPr>
        <p:spPr/>
        <p:txBody>
          <a:bodyPr/>
          <a:lstStyle/>
          <a:p>
            <a:fld id="{3B78E310-A11F-4DA2-811D-B6F3250FD604}" type="slidenum">
              <a:rPr lang="en-GB" smtClean="0"/>
              <a:t>‹#›</a:t>
            </a:fld>
            <a:endParaRPr lang="en-GB"/>
          </a:p>
        </p:txBody>
      </p:sp>
    </p:spTree>
    <p:extLst>
      <p:ext uri="{BB962C8B-B14F-4D97-AF65-F5344CB8AC3E}">
        <p14:creationId xmlns:p14="http://schemas.microsoft.com/office/powerpoint/2010/main" val="1067373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12E6-6C0E-44C0-B904-6A29B542D6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118B340-5A82-4F08-B379-E689CB3C75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D16D46-EB15-4232-BCBE-3B727501FD8A}"/>
              </a:ext>
            </a:extLst>
          </p:cNvPr>
          <p:cNvSpPr>
            <a:spLocks noGrp="1"/>
          </p:cNvSpPr>
          <p:nvPr>
            <p:ph type="dt" sz="half" idx="10"/>
          </p:nvPr>
        </p:nvSpPr>
        <p:spPr/>
        <p:txBody>
          <a:bodyPr/>
          <a:lstStyle/>
          <a:p>
            <a:fld id="{EBE7B013-8946-44BD-98AB-EA614D09A101}" type="datetimeFigureOut">
              <a:rPr lang="en-GB" smtClean="0"/>
              <a:t>06/03/2025</a:t>
            </a:fld>
            <a:endParaRPr lang="en-GB"/>
          </a:p>
        </p:txBody>
      </p:sp>
      <p:sp>
        <p:nvSpPr>
          <p:cNvPr id="5" name="Footer Placeholder 4">
            <a:extLst>
              <a:ext uri="{FF2B5EF4-FFF2-40B4-BE49-F238E27FC236}">
                <a16:creationId xmlns:a16="http://schemas.microsoft.com/office/drawing/2014/main" id="{5EDA3C08-F540-4D85-B060-66060C774A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834C532-4B05-44EC-9F8A-BB7503E5D347}"/>
              </a:ext>
            </a:extLst>
          </p:cNvPr>
          <p:cNvSpPr>
            <a:spLocks noGrp="1"/>
          </p:cNvSpPr>
          <p:nvPr>
            <p:ph type="sldNum" sz="quarter" idx="12"/>
          </p:nvPr>
        </p:nvSpPr>
        <p:spPr/>
        <p:txBody>
          <a:bodyPr/>
          <a:lstStyle/>
          <a:p>
            <a:fld id="{3B78E310-A11F-4DA2-811D-B6F3250FD604}" type="slidenum">
              <a:rPr lang="en-GB" smtClean="0"/>
              <a:t>‹#›</a:t>
            </a:fld>
            <a:endParaRPr lang="en-GB"/>
          </a:p>
        </p:txBody>
      </p:sp>
    </p:spTree>
    <p:extLst>
      <p:ext uri="{BB962C8B-B14F-4D97-AF65-F5344CB8AC3E}">
        <p14:creationId xmlns:p14="http://schemas.microsoft.com/office/powerpoint/2010/main" val="623227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E17C-43D5-4FC9-81F0-2E775BA4EB8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5FA332A-F5B5-480D-A3C8-E508FE9FD1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72092C2-BF57-4B4A-B3AC-1BFF922AF0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76DEB48-2FB7-4CA3-941E-BF035FEBA501}"/>
              </a:ext>
            </a:extLst>
          </p:cNvPr>
          <p:cNvSpPr>
            <a:spLocks noGrp="1"/>
          </p:cNvSpPr>
          <p:nvPr>
            <p:ph type="dt" sz="half" idx="10"/>
          </p:nvPr>
        </p:nvSpPr>
        <p:spPr/>
        <p:txBody>
          <a:bodyPr/>
          <a:lstStyle/>
          <a:p>
            <a:fld id="{EBE7B013-8946-44BD-98AB-EA614D09A101}" type="datetimeFigureOut">
              <a:rPr lang="en-GB" smtClean="0"/>
              <a:t>06/03/2025</a:t>
            </a:fld>
            <a:endParaRPr lang="en-GB"/>
          </a:p>
        </p:txBody>
      </p:sp>
      <p:sp>
        <p:nvSpPr>
          <p:cNvPr id="6" name="Footer Placeholder 5">
            <a:extLst>
              <a:ext uri="{FF2B5EF4-FFF2-40B4-BE49-F238E27FC236}">
                <a16:creationId xmlns:a16="http://schemas.microsoft.com/office/drawing/2014/main" id="{3CEE6EEE-4780-4DC7-9AAC-7C2F47BE7E1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7797145-DBF5-433B-B483-296AADEE4CC6}"/>
              </a:ext>
            </a:extLst>
          </p:cNvPr>
          <p:cNvSpPr>
            <a:spLocks noGrp="1"/>
          </p:cNvSpPr>
          <p:nvPr>
            <p:ph type="sldNum" sz="quarter" idx="12"/>
          </p:nvPr>
        </p:nvSpPr>
        <p:spPr/>
        <p:txBody>
          <a:bodyPr/>
          <a:lstStyle/>
          <a:p>
            <a:fld id="{3B78E310-A11F-4DA2-811D-B6F3250FD604}" type="slidenum">
              <a:rPr lang="en-GB" smtClean="0"/>
              <a:t>‹#›</a:t>
            </a:fld>
            <a:endParaRPr lang="en-GB"/>
          </a:p>
        </p:txBody>
      </p:sp>
    </p:spTree>
    <p:extLst>
      <p:ext uri="{BB962C8B-B14F-4D97-AF65-F5344CB8AC3E}">
        <p14:creationId xmlns:p14="http://schemas.microsoft.com/office/powerpoint/2010/main" val="2729771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C0B90-FF7E-4E53-BE3E-F5596F81A14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F831F8E-6F3C-4C6C-A654-346B7D7A65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2DCA3D-B5D1-4DB6-A046-0EDE97EF08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7E8BA6E-E17C-435F-B4BA-F17F4C7E2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AFB3F4-A8E0-4186-A7B5-F4937A331C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AB6959B-4038-41E2-BBC4-DCA4C91AA80A}"/>
              </a:ext>
            </a:extLst>
          </p:cNvPr>
          <p:cNvSpPr>
            <a:spLocks noGrp="1"/>
          </p:cNvSpPr>
          <p:nvPr>
            <p:ph type="dt" sz="half" idx="10"/>
          </p:nvPr>
        </p:nvSpPr>
        <p:spPr/>
        <p:txBody>
          <a:bodyPr/>
          <a:lstStyle/>
          <a:p>
            <a:fld id="{EBE7B013-8946-44BD-98AB-EA614D09A101}" type="datetimeFigureOut">
              <a:rPr lang="en-GB" smtClean="0"/>
              <a:t>06/03/2025</a:t>
            </a:fld>
            <a:endParaRPr lang="en-GB"/>
          </a:p>
        </p:txBody>
      </p:sp>
      <p:sp>
        <p:nvSpPr>
          <p:cNvPr id="8" name="Footer Placeholder 7">
            <a:extLst>
              <a:ext uri="{FF2B5EF4-FFF2-40B4-BE49-F238E27FC236}">
                <a16:creationId xmlns:a16="http://schemas.microsoft.com/office/drawing/2014/main" id="{F0CFDB31-71B6-4180-8C76-F1E7E586CA4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F0EEC1C-52FD-4864-B085-800602A0D2E0}"/>
              </a:ext>
            </a:extLst>
          </p:cNvPr>
          <p:cNvSpPr>
            <a:spLocks noGrp="1"/>
          </p:cNvSpPr>
          <p:nvPr>
            <p:ph type="sldNum" sz="quarter" idx="12"/>
          </p:nvPr>
        </p:nvSpPr>
        <p:spPr/>
        <p:txBody>
          <a:bodyPr/>
          <a:lstStyle/>
          <a:p>
            <a:fld id="{3B78E310-A11F-4DA2-811D-B6F3250FD604}" type="slidenum">
              <a:rPr lang="en-GB" smtClean="0"/>
              <a:t>‹#›</a:t>
            </a:fld>
            <a:endParaRPr lang="en-GB"/>
          </a:p>
        </p:txBody>
      </p:sp>
    </p:spTree>
    <p:extLst>
      <p:ext uri="{BB962C8B-B14F-4D97-AF65-F5344CB8AC3E}">
        <p14:creationId xmlns:p14="http://schemas.microsoft.com/office/powerpoint/2010/main" val="2402561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4CC9-82EF-4087-A51B-5E3E9E1B700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E6058C0-8ABC-4D42-B5B5-9CBC5BA180CE}"/>
              </a:ext>
            </a:extLst>
          </p:cNvPr>
          <p:cNvSpPr>
            <a:spLocks noGrp="1"/>
          </p:cNvSpPr>
          <p:nvPr>
            <p:ph type="dt" sz="half" idx="10"/>
          </p:nvPr>
        </p:nvSpPr>
        <p:spPr/>
        <p:txBody>
          <a:bodyPr/>
          <a:lstStyle/>
          <a:p>
            <a:fld id="{EBE7B013-8946-44BD-98AB-EA614D09A101}" type="datetimeFigureOut">
              <a:rPr lang="en-GB" smtClean="0"/>
              <a:t>06/03/2025</a:t>
            </a:fld>
            <a:endParaRPr lang="en-GB"/>
          </a:p>
        </p:txBody>
      </p:sp>
      <p:sp>
        <p:nvSpPr>
          <p:cNvPr id="4" name="Footer Placeholder 3">
            <a:extLst>
              <a:ext uri="{FF2B5EF4-FFF2-40B4-BE49-F238E27FC236}">
                <a16:creationId xmlns:a16="http://schemas.microsoft.com/office/drawing/2014/main" id="{7FECAADD-485B-416B-A58E-A87B6B3FAD7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120A7DB-4685-4876-BC93-970CB67633BB}"/>
              </a:ext>
            </a:extLst>
          </p:cNvPr>
          <p:cNvSpPr>
            <a:spLocks noGrp="1"/>
          </p:cNvSpPr>
          <p:nvPr>
            <p:ph type="sldNum" sz="quarter" idx="12"/>
          </p:nvPr>
        </p:nvSpPr>
        <p:spPr/>
        <p:txBody>
          <a:bodyPr/>
          <a:lstStyle/>
          <a:p>
            <a:fld id="{3B78E310-A11F-4DA2-811D-B6F3250FD604}" type="slidenum">
              <a:rPr lang="en-GB" smtClean="0"/>
              <a:t>‹#›</a:t>
            </a:fld>
            <a:endParaRPr lang="en-GB"/>
          </a:p>
        </p:txBody>
      </p:sp>
    </p:spTree>
    <p:extLst>
      <p:ext uri="{BB962C8B-B14F-4D97-AF65-F5344CB8AC3E}">
        <p14:creationId xmlns:p14="http://schemas.microsoft.com/office/powerpoint/2010/main" val="2883607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4BB132-EED6-4FB2-AB72-D605B14856A8}"/>
              </a:ext>
            </a:extLst>
          </p:cNvPr>
          <p:cNvSpPr>
            <a:spLocks noGrp="1"/>
          </p:cNvSpPr>
          <p:nvPr>
            <p:ph type="dt" sz="half" idx="10"/>
          </p:nvPr>
        </p:nvSpPr>
        <p:spPr/>
        <p:txBody>
          <a:bodyPr/>
          <a:lstStyle/>
          <a:p>
            <a:fld id="{EBE7B013-8946-44BD-98AB-EA614D09A101}" type="datetimeFigureOut">
              <a:rPr lang="en-GB" smtClean="0"/>
              <a:t>06/03/2025</a:t>
            </a:fld>
            <a:endParaRPr lang="en-GB"/>
          </a:p>
        </p:txBody>
      </p:sp>
      <p:sp>
        <p:nvSpPr>
          <p:cNvPr id="3" name="Footer Placeholder 2">
            <a:extLst>
              <a:ext uri="{FF2B5EF4-FFF2-40B4-BE49-F238E27FC236}">
                <a16:creationId xmlns:a16="http://schemas.microsoft.com/office/drawing/2014/main" id="{313D56FA-0E55-4AC1-BE43-3BBB826049F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A41219B-439D-4DAF-98D4-FCCFF1148BD4}"/>
              </a:ext>
            </a:extLst>
          </p:cNvPr>
          <p:cNvSpPr>
            <a:spLocks noGrp="1"/>
          </p:cNvSpPr>
          <p:nvPr>
            <p:ph type="sldNum" sz="quarter" idx="12"/>
          </p:nvPr>
        </p:nvSpPr>
        <p:spPr/>
        <p:txBody>
          <a:bodyPr/>
          <a:lstStyle/>
          <a:p>
            <a:fld id="{3B78E310-A11F-4DA2-811D-B6F3250FD604}" type="slidenum">
              <a:rPr lang="en-GB" smtClean="0"/>
              <a:t>‹#›</a:t>
            </a:fld>
            <a:endParaRPr lang="en-GB"/>
          </a:p>
        </p:txBody>
      </p:sp>
    </p:spTree>
    <p:extLst>
      <p:ext uri="{BB962C8B-B14F-4D97-AF65-F5344CB8AC3E}">
        <p14:creationId xmlns:p14="http://schemas.microsoft.com/office/powerpoint/2010/main" val="787228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80B18-9FE4-4638-B696-C4CC264E4B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1511262-A7D6-4BCE-AEFE-10C1AB4D7C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BB56EDE-1F70-4B76-A135-A35FCD3FE3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55DC7C-C1B4-4988-91F2-4485CB7A5983}"/>
              </a:ext>
            </a:extLst>
          </p:cNvPr>
          <p:cNvSpPr>
            <a:spLocks noGrp="1"/>
          </p:cNvSpPr>
          <p:nvPr>
            <p:ph type="dt" sz="half" idx="10"/>
          </p:nvPr>
        </p:nvSpPr>
        <p:spPr/>
        <p:txBody>
          <a:bodyPr/>
          <a:lstStyle/>
          <a:p>
            <a:fld id="{EBE7B013-8946-44BD-98AB-EA614D09A101}" type="datetimeFigureOut">
              <a:rPr lang="en-GB" smtClean="0"/>
              <a:t>06/03/2025</a:t>
            </a:fld>
            <a:endParaRPr lang="en-GB"/>
          </a:p>
        </p:txBody>
      </p:sp>
      <p:sp>
        <p:nvSpPr>
          <p:cNvPr id="6" name="Footer Placeholder 5">
            <a:extLst>
              <a:ext uri="{FF2B5EF4-FFF2-40B4-BE49-F238E27FC236}">
                <a16:creationId xmlns:a16="http://schemas.microsoft.com/office/drawing/2014/main" id="{70F30A60-E25F-4B05-844C-9CDBAA1F78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9C15FC6-4209-4DBA-98E4-37D2C62F6FE4}"/>
              </a:ext>
            </a:extLst>
          </p:cNvPr>
          <p:cNvSpPr>
            <a:spLocks noGrp="1"/>
          </p:cNvSpPr>
          <p:nvPr>
            <p:ph type="sldNum" sz="quarter" idx="12"/>
          </p:nvPr>
        </p:nvSpPr>
        <p:spPr/>
        <p:txBody>
          <a:bodyPr/>
          <a:lstStyle/>
          <a:p>
            <a:fld id="{3B78E310-A11F-4DA2-811D-B6F3250FD604}" type="slidenum">
              <a:rPr lang="en-GB" smtClean="0"/>
              <a:t>‹#›</a:t>
            </a:fld>
            <a:endParaRPr lang="en-GB"/>
          </a:p>
        </p:txBody>
      </p:sp>
    </p:spTree>
    <p:extLst>
      <p:ext uri="{BB962C8B-B14F-4D97-AF65-F5344CB8AC3E}">
        <p14:creationId xmlns:p14="http://schemas.microsoft.com/office/powerpoint/2010/main" val="3386466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0AD0-E9DB-44BA-90C5-6F95CBC65C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F10EC08-E8D8-44D2-A83C-B8273C89B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A9E478E-217C-4D45-8A6F-6FD3882627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34FEA3-29DB-4383-8C6D-37B9AB7DCBDE}"/>
              </a:ext>
            </a:extLst>
          </p:cNvPr>
          <p:cNvSpPr>
            <a:spLocks noGrp="1"/>
          </p:cNvSpPr>
          <p:nvPr>
            <p:ph type="dt" sz="half" idx="10"/>
          </p:nvPr>
        </p:nvSpPr>
        <p:spPr/>
        <p:txBody>
          <a:bodyPr/>
          <a:lstStyle/>
          <a:p>
            <a:fld id="{EBE7B013-8946-44BD-98AB-EA614D09A101}" type="datetimeFigureOut">
              <a:rPr lang="en-GB" smtClean="0"/>
              <a:t>06/03/2025</a:t>
            </a:fld>
            <a:endParaRPr lang="en-GB"/>
          </a:p>
        </p:txBody>
      </p:sp>
      <p:sp>
        <p:nvSpPr>
          <p:cNvPr id="6" name="Footer Placeholder 5">
            <a:extLst>
              <a:ext uri="{FF2B5EF4-FFF2-40B4-BE49-F238E27FC236}">
                <a16:creationId xmlns:a16="http://schemas.microsoft.com/office/drawing/2014/main" id="{CB150950-9C34-48C8-83F9-070F8D9D11A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A984559-42D8-462F-9090-799EC2120F42}"/>
              </a:ext>
            </a:extLst>
          </p:cNvPr>
          <p:cNvSpPr>
            <a:spLocks noGrp="1"/>
          </p:cNvSpPr>
          <p:nvPr>
            <p:ph type="sldNum" sz="quarter" idx="12"/>
          </p:nvPr>
        </p:nvSpPr>
        <p:spPr/>
        <p:txBody>
          <a:bodyPr/>
          <a:lstStyle/>
          <a:p>
            <a:fld id="{3B78E310-A11F-4DA2-811D-B6F3250FD604}" type="slidenum">
              <a:rPr lang="en-GB" smtClean="0"/>
              <a:t>‹#›</a:t>
            </a:fld>
            <a:endParaRPr lang="en-GB"/>
          </a:p>
        </p:txBody>
      </p:sp>
    </p:spTree>
    <p:extLst>
      <p:ext uri="{BB962C8B-B14F-4D97-AF65-F5344CB8AC3E}">
        <p14:creationId xmlns:p14="http://schemas.microsoft.com/office/powerpoint/2010/main" val="2972940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019CF9-834E-4D47-9F5F-AB121DF483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0141C93-BEBB-4CEC-B192-9C2B868FDF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804022-8BE0-424F-8891-D525D93DC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E7B013-8946-44BD-98AB-EA614D09A101}" type="datetimeFigureOut">
              <a:rPr lang="en-GB" smtClean="0"/>
              <a:t>06/03/2025</a:t>
            </a:fld>
            <a:endParaRPr lang="en-GB"/>
          </a:p>
        </p:txBody>
      </p:sp>
      <p:sp>
        <p:nvSpPr>
          <p:cNvPr id="5" name="Footer Placeholder 4">
            <a:extLst>
              <a:ext uri="{FF2B5EF4-FFF2-40B4-BE49-F238E27FC236}">
                <a16:creationId xmlns:a16="http://schemas.microsoft.com/office/drawing/2014/main" id="{28299A15-F9AA-4185-868E-732ED6C0A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384F8C2-06DA-4973-9C2A-8402DCA493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78E310-A11F-4DA2-811D-B6F3250FD604}" type="slidenum">
              <a:rPr lang="en-GB" smtClean="0"/>
              <a:t>‹#›</a:t>
            </a:fld>
            <a:endParaRPr lang="en-GB"/>
          </a:p>
        </p:txBody>
      </p:sp>
    </p:spTree>
    <p:extLst>
      <p:ext uri="{BB962C8B-B14F-4D97-AF65-F5344CB8AC3E}">
        <p14:creationId xmlns:p14="http://schemas.microsoft.com/office/powerpoint/2010/main" val="2128853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slide" Target="slide8.xml"/><Relationship Id="rId3" Type="http://schemas.openxmlformats.org/officeDocument/2006/relationships/image" Target="../media/image53.svg"/><Relationship Id="rId7" Type="http://schemas.openxmlformats.org/officeDocument/2006/relationships/image" Target="../media/image61.svg"/><Relationship Id="rId12" Type="http://schemas.openxmlformats.org/officeDocument/2006/relationships/image" Target="../media/image81.jpe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80.jpeg"/><Relationship Id="rId5" Type="http://schemas.openxmlformats.org/officeDocument/2006/relationships/image" Target="../media/image37.svg"/><Relationship Id="rId10" Type="http://schemas.openxmlformats.org/officeDocument/2006/relationships/image" Target="../media/image79.jpeg"/><Relationship Id="rId4" Type="http://schemas.openxmlformats.org/officeDocument/2006/relationships/image" Target="../media/image36.png"/><Relationship Id="rId9" Type="http://schemas.openxmlformats.org/officeDocument/2006/relationships/image" Target="../media/image63.sv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52.png"/><Relationship Id="rId26" Type="http://schemas.openxmlformats.org/officeDocument/2006/relationships/slide" Target="slide17.xml"/><Relationship Id="rId3" Type="http://schemas.openxmlformats.org/officeDocument/2006/relationships/image" Target="../media/image34.png"/><Relationship Id="rId21" Type="http://schemas.openxmlformats.org/officeDocument/2006/relationships/image" Target="../media/image75.svg"/><Relationship Id="rId7" Type="http://schemas.openxmlformats.org/officeDocument/2006/relationships/slide" Target="slide12.xml"/><Relationship Id="rId12" Type="http://schemas.openxmlformats.org/officeDocument/2006/relationships/image" Target="../media/image46.png"/><Relationship Id="rId17" Type="http://schemas.openxmlformats.org/officeDocument/2006/relationships/image" Target="../media/image49.svg"/><Relationship Id="rId25" Type="http://schemas.openxmlformats.org/officeDocument/2006/relationships/slide" Target="slide10.xml"/><Relationship Id="rId2" Type="http://schemas.openxmlformats.org/officeDocument/2006/relationships/notesSlide" Target="../notesSlides/notesSlide2.xml"/><Relationship Id="rId16" Type="http://schemas.openxmlformats.org/officeDocument/2006/relationships/image" Target="../media/image48.png"/><Relationship Id="rId20"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41.svg"/><Relationship Id="rId11" Type="http://schemas.openxmlformats.org/officeDocument/2006/relationships/image" Target="../media/image45.svg"/><Relationship Id="rId24" Type="http://schemas.openxmlformats.org/officeDocument/2006/relationships/slide" Target="slide9.xml"/><Relationship Id="rId5" Type="http://schemas.openxmlformats.org/officeDocument/2006/relationships/image" Target="../media/image40.png"/><Relationship Id="rId15" Type="http://schemas.openxmlformats.org/officeDocument/2006/relationships/image" Target="../media/image83.svg"/><Relationship Id="rId23" Type="http://schemas.openxmlformats.org/officeDocument/2006/relationships/slide" Target="slide4.xml"/><Relationship Id="rId10" Type="http://schemas.openxmlformats.org/officeDocument/2006/relationships/image" Target="../media/image44.png"/><Relationship Id="rId19" Type="http://schemas.openxmlformats.org/officeDocument/2006/relationships/image" Target="../media/image53.svg"/><Relationship Id="rId4" Type="http://schemas.openxmlformats.org/officeDocument/2006/relationships/image" Target="../media/image35.svg"/><Relationship Id="rId9" Type="http://schemas.openxmlformats.org/officeDocument/2006/relationships/image" Target="../media/image43.svg"/><Relationship Id="rId14" Type="http://schemas.openxmlformats.org/officeDocument/2006/relationships/image" Target="../media/image82.png"/><Relationship Id="rId22" Type="http://schemas.openxmlformats.org/officeDocument/2006/relationships/slide" Target="slide13.xml"/></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85.jpeg"/><Relationship Id="rId3" Type="http://schemas.openxmlformats.org/officeDocument/2006/relationships/image" Target="../media/image35.svg"/><Relationship Id="rId7" Type="http://schemas.openxmlformats.org/officeDocument/2006/relationships/image" Target="../media/image61.svg"/><Relationship Id="rId12" Type="http://schemas.openxmlformats.org/officeDocument/2006/relationships/image" Target="../media/image84.jpeg"/><Relationship Id="rId17" Type="http://schemas.openxmlformats.org/officeDocument/2006/relationships/slide" Target="slide11.xml"/><Relationship Id="rId2" Type="http://schemas.openxmlformats.org/officeDocument/2006/relationships/image" Target="../media/image34.png"/><Relationship Id="rId16" Type="http://schemas.openxmlformats.org/officeDocument/2006/relationships/hyperlink" Target="https://commons.wikimedia.org/wiki/File:Domestic_Rats_in_Double_Critter_Nation_Cage.pdf" TargetMode="External"/><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43.svg"/><Relationship Id="rId15" Type="http://schemas.openxmlformats.org/officeDocument/2006/relationships/image" Target="../media/image86.jpg"/><Relationship Id="rId10" Type="http://schemas.openxmlformats.org/officeDocument/2006/relationships/image" Target="../media/image64.png"/><Relationship Id="rId4" Type="http://schemas.openxmlformats.org/officeDocument/2006/relationships/image" Target="../media/image42.png"/><Relationship Id="rId9" Type="http://schemas.openxmlformats.org/officeDocument/2006/relationships/image" Target="../media/image63.svg"/><Relationship Id="rId14" Type="http://schemas.openxmlformats.org/officeDocument/2006/relationships/hyperlink" Target="https://www.flickr.com/photos/kriziam/521758835"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88.jpeg"/><Relationship Id="rId13" Type="http://schemas.openxmlformats.org/officeDocument/2006/relationships/image" Target="../media/image53.svg"/><Relationship Id="rId3" Type="http://schemas.openxmlformats.org/officeDocument/2006/relationships/image" Target="../media/image61.svg"/><Relationship Id="rId7" Type="http://schemas.openxmlformats.org/officeDocument/2006/relationships/image" Target="../media/image70.jpeg"/><Relationship Id="rId12" Type="http://schemas.openxmlformats.org/officeDocument/2006/relationships/image" Target="../media/image52.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87.jpeg"/><Relationship Id="rId11" Type="http://schemas.openxmlformats.org/officeDocument/2006/relationships/slide" Target="slide11.xml"/><Relationship Id="rId5" Type="http://schemas.openxmlformats.org/officeDocument/2006/relationships/image" Target="../media/image63.svg"/><Relationship Id="rId10" Type="http://schemas.openxmlformats.org/officeDocument/2006/relationships/image" Target="../media/image35.svg"/><Relationship Id="rId4" Type="http://schemas.openxmlformats.org/officeDocument/2006/relationships/image" Target="../media/image62.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47.svg"/><Relationship Id="rId18" Type="http://schemas.openxmlformats.org/officeDocument/2006/relationships/image" Target="../media/image93.png"/><Relationship Id="rId3" Type="http://schemas.openxmlformats.org/officeDocument/2006/relationships/image" Target="../media/image33.svg"/><Relationship Id="rId21" Type="http://schemas.openxmlformats.org/officeDocument/2006/relationships/image" Target="../media/image96.svg"/><Relationship Id="rId7" Type="http://schemas.openxmlformats.org/officeDocument/2006/relationships/slide" Target="slide15.xml"/><Relationship Id="rId12" Type="http://schemas.openxmlformats.org/officeDocument/2006/relationships/image" Target="../media/image46.png"/><Relationship Id="rId17" Type="http://schemas.openxmlformats.org/officeDocument/2006/relationships/image" Target="../media/image92.svg"/><Relationship Id="rId2" Type="http://schemas.openxmlformats.org/officeDocument/2006/relationships/image" Target="../media/image32.png"/><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slideLayout" Target="../slideLayouts/slideLayout6.xml"/><Relationship Id="rId6" Type="http://schemas.openxmlformats.org/officeDocument/2006/relationships/image" Target="../media/image41.svg"/><Relationship Id="rId11" Type="http://schemas.openxmlformats.org/officeDocument/2006/relationships/image" Target="../media/image45.svg"/><Relationship Id="rId24" Type="http://schemas.openxmlformats.org/officeDocument/2006/relationships/slide" Target="slide17.xml"/><Relationship Id="rId5" Type="http://schemas.openxmlformats.org/officeDocument/2006/relationships/image" Target="../media/image40.png"/><Relationship Id="rId15" Type="http://schemas.openxmlformats.org/officeDocument/2006/relationships/image" Target="../media/image49.svg"/><Relationship Id="rId23" Type="http://schemas.openxmlformats.org/officeDocument/2006/relationships/slide" Target="slide10.xml"/><Relationship Id="rId10" Type="http://schemas.openxmlformats.org/officeDocument/2006/relationships/image" Target="../media/image44.png"/><Relationship Id="rId19" Type="http://schemas.openxmlformats.org/officeDocument/2006/relationships/image" Target="../media/image94.svg"/><Relationship Id="rId4" Type="http://schemas.openxmlformats.org/officeDocument/2006/relationships/slide" Target="slide16.xml"/><Relationship Id="rId9" Type="http://schemas.openxmlformats.org/officeDocument/2006/relationships/image" Target="../media/image90.svg"/><Relationship Id="rId14" Type="http://schemas.openxmlformats.org/officeDocument/2006/relationships/image" Target="../media/image48.png"/><Relationship Id="rId22" Type="http://schemas.openxmlformats.org/officeDocument/2006/relationships/slide" Target="slide4.xml"/></Relationships>
</file>

<file path=ppt/slides/_rels/slide1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85.jpeg"/><Relationship Id="rId3" Type="http://schemas.openxmlformats.org/officeDocument/2006/relationships/image" Target="../media/image33.svg"/><Relationship Id="rId7" Type="http://schemas.openxmlformats.org/officeDocument/2006/relationships/image" Target="../media/image61.svg"/><Relationship Id="rId12" Type="http://schemas.openxmlformats.org/officeDocument/2006/relationships/image" Target="../media/image84.jpeg"/><Relationship Id="rId2" Type="http://schemas.openxmlformats.org/officeDocument/2006/relationships/image" Target="../media/image32.png"/><Relationship Id="rId16" Type="http://schemas.openxmlformats.org/officeDocument/2006/relationships/slide" Target="slide14.xml"/><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43.svg"/><Relationship Id="rId15" Type="http://schemas.openxmlformats.org/officeDocument/2006/relationships/image" Target="../media/image97.jpeg"/><Relationship Id="rId10" Type="http://schemas.openxmlformats.org/officeDocument/2006/relationships/image" Target="../media/image64.png"/><Relationship Id="rId4" Type="http://schemas.openxmlformats.org/officeDocument/2006/relationships/image" Target="../media/image42.png"/><Relationship Id="rId9" Type="http://schemas.openxmlformats.org/officeDocument/2006/relationships/image" Target="../media/image63.svg"/><Relationship Id="rId14" Type="http://schemas.openxmlformats.org/officeDocument/2006/relationships/hyperlink" Target="https://www.flickr.com/photos/kriziam/521758835"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foto.wuestenigel.com/female-hand-in-glove-holding-a-toilet-brush/" TargetMode="External"/><Relationship Id="rId13" Type="http://schemas.openxmlformats.org/officeDocument/2006/relationships/slide" Target="slide14.xml"/><Relationship Id="rId3" Type="http://schemas.openxmlformats.org/officeDocument/2006/relationships/image" Target="../media/image61.svg"/><Relationship Id="rId7" Type="http://schemas.openxmlformats.org/officeDocument/2006/relationships/image" Target="../media/image99.jpeg"/><Relationship Id="rId12" Type="http://schemas.openxmlformats.org/officeDocument/2006/relationships/image" Target="../media/image33.svg"/><Relationship Id="rId2" Type="http://schemas.openxmlformats.org/officeDocument/2006/relationships/image" Target="../media/image60.png"/><Relationship Id="rId16" Type="http://schemas.openxmlformats.org/officeDocument/2006/relationships/image" Target="../media/image41.svg"/><Relationship Id="rId1" Type="http://schemas.openxmlformats.org/officeDocument/2006/relationships/slideLayout" Target="../slideLayouts/slideLayout6.xml"/><Relationship Id="rId6" Type="http://schemas.openxmlformats.org/officeDocument/2006/relationships/image" Target="../media/image98.jpeg"/><Relationship Id="rId11" Type="http://schemas.openxmlformats.org/officeDocument/2006/relationships/image" Target="../media/image32.png"/><Relationship Id="rId5" Type="http://schemas.openxmlformats.org/officeDocument/2006/relationships/image" Target="../media/image63.svg"/><Relationship Id="rId15" Type="http://schemas.openxmlformats.org/officeDocument/2006/relationships/image" Target="../media/image40.png"/><Relationship Id="rId10" Type="http://schemas.openxmlformats.org/officeDocument/2006/relationships/hyperlink" Target="http://pets.stackexchange.com/questions/6484/what-is-the-safest-way-to-clean-fish-gravel" TargetMode="External"/><Relationship Id="rId4" Type="http://schemas.openxmlformats.org/officeDocument/2006/relationships/image" Target="../media/image62.png"/><Relationship Id="rId9" Type="http://schemas.openxmlformats.org/officeDocument/2006/relationships/image" Target="../media/image100.jpeg"/><Relationship Id="rId14" Type="http://schemas.openxmlformats.org/officeDocument/2006/relationships/slide" Target="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2.svg"/><Relationship Id="rId7" Type="http://schemas.openxmlformats.org/officeDocument/2006/relationships/image" Target="../media/image106.jpe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 Id="rId9" Type="http://schemas.openxmlformats.org/officeDocument/2006/relationships/image" Target="../media/image108.jpeg"/></Relationships>
</file>

<file path=ppt/slides/_rels/slide18.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image" Target="../media/image116.svg"/><Relationship Id="rId3" Type="http://schemas.openxmlformats.org/officeDocument/2006/relationships/image" Target="../media/image109.png"/><Relationship Id="rId7" Type="http://schemas.openxmlformats.org/officeDocument/2006/relationships/image" Target="../media/image112.svg"/><Relationship Id="rId12" Type="http://schemas.openxmlformats.org/officeDocument/2006/relationships/image" Target="../media/image115.png"/><Relationship Id="rId2" Type="http://schemas.openxmlformats.org/officeDocument/2006/relationships/slide" Target="slide25.xml"/><Relationship Id="rId1" Type="http://schemas.openxmlformats.org/officeDocument/2006/relationships/slideLayout" Target="../slideLayouts/slideLayout6.xml"/><Relationship Id="rId6" Type="http://schemas.openxmlformats.org/officeDocument/2006/relationships/image" Target="../media/image111.png"/><Relationship Id="rId11" Type="http://schemas.openxmlformats.org/officeDocument/2006/relationships/slide" Target="slide19.xml"/><Relationship Id="rId5" Type="http://schemas.openxmlformats.org/officeDocument/2006/relationships/slide" Target="slide23.xml"/><Relationship Id="rId10" Type="http://schemas.openxmlformats.org/officeDocument/2006/relationships/image" Target="../media/image114.svg"/><Relationship Id="rId4" Type="http://schemas.openxmlformats.org/officeDocument/2006/relationships/image" Target="../media/image110.svg"/><Relationship Id="rId9" Type="http://schemas.openxmlformats.org/officeDocument/2006/relationships/image" Target="../media/image113.png"/></Relationships>
</file>

<file path=ppt/slides/_rels/slide19.xml.rels><?xml version="1.0" encoding="UTF-8" standalone="yes"?>
<Relationships xmlns="http://schemas.openxmlformats.org/package/2006/relationships"><Relationship Id="rId8" Type="http://schemas.openxmlformats.org/officeDocument/2006/relationships/hyperlink" Target="https://www.pexels.com/photo/hedgehog-on-grass-2196593/" TargetMode="External"/><Relationship Id="rId13" Type="http://schemas.openxmlformats.org/officeDocument/2006/relationships/image" Target="../media/image122.png"/><Relationship Id="rId3" Type="http://schemas.openxmlformats.org/officeDocument/2006/relationships/image" Target="../media/image118.png"/><Relationship Id="rId7" Type="http://schemas.openxmlformats.org/officeDocument/2006/relationships/image" Target="../media/image119.jpeg"/><Relationship Id="rId12" Type="http://schemas.openxmlformats.org/officeDocument/2006/relationships/slide" Target="slide20.xml"/><Relationship Id="rId17" Type="http://schemas.openxmlformats.org/officeDocument/2006/relationships/slide" Target="slide18.xml"/><Relationship Id="rId2" Type="http://schemas.openxmlformats.org/officeDocument/2006/relationships/image" Target="../media/image117.png"/><Relationship Id="rId16" Type="http://schemas.openxmlformats.org/officeDocument/2006/relationships/slide" Target="slide27.xml"/><Relationship Id="rId1" Type="http://schemas.openxmlformats.org/officeDocument/2006/relationships/slideLayout" Target="../slideLayouts/slideLayout6.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4.png"/><Relationship Id="rId10" Type="http://schemas.openxmlformats.org/officeDocument/2006/relationships/hyperlink" Target="https://www.cabi.org/isc/datasheet/84114" TargetMode="External"/><Relationship Id="rId4" Type="http://schemas.openxmlformats.org/officeDocument/2006/relationships/slide" Target="slide19.xml"/><Relationship Id="rId9" Type="http://schemas.openxmlformats.org/officeDocument/2006/relationships/image" Target="../media/image120.img"/><Relationship Id="rId14" Type="http://schemas.openxmlformats.org/officeDocument/2006/relationships/image" Target="../media/image123.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slide" Target="slide3.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s>
</file>

<file path=ppt/slides/_rels/slide20.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115.png"/><Relationship Id="rId7" Type="http://schemas.openxmlformats.org/officeDocument/2006/relationships/image" Target="../media/image62.png"/><Relationship Id="rId2" Type="http://schemas.openxmlformats.org/officeDocument/2006/relationships/slide" Target="slide19.xml"/><Relationship Id="rId1" Type="http://schemas.openxmlformats.org/officeDocument/2006/relationships/slideLayout" Target="../slideLayouts/slideLayout6.xml"/><Relationship Id="rId6" Type="http://schemas.openxmlformats.org/officeDocument/2006/relationships/image" Target="../media/image61.svg"/><Relationship Id="rId11" Type="http://schemas.openxmlformats.org/officeDocument/2006/relationships/image" Target="../media/image127.png"/><Relationship Id="rId5" Type="http://schemas.openxmlformats.org/officeDocument/2006/relationships/image" Target="../media/image60.png"/><Relationship Id="rId10" Type="http://schemas.openxmlformats.org/officeDocument/2006/relationships/image" Target="../media/image126.jpeg"/><Relationship Id="rId4" Type="http://schemas.openxmlformats.org/officeDocument/2006/relationships/image" Target="../media/image116.svg"/><Relationship Id="rId9" Type="http://schemas.openxmlformats.org/officeDocument/2006/relationships/image" Target="../media/image125.jpeg"/></Relationships>
</file>

<file path=ppt/slides/_rels/slide21.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image" Target="../media/image133.png"/><Relationship Id="rId3" Type="http://schemas.openxmlformats.org/officeDocument/2006/relationships/slide" Target="slide21.xml"/><Relationship Id="rId7" Type="http://schemas.openxmlformats.org/officeDocument/2006/relationships/slide" Target="slide18.xml"/><Relationship Id="rId12" Type="http://schemas.openxmlformats.org/officeDocument/2006/relationships/image" Target="../media/image132.png"/><Relationship Id="rId2" Type="http://schemas.openxmlformats.org/officeDocument/2006/relationships/image" Target="../media/image128.jpeg"/><Relationship Id="rId16" Type="http://schemas.openxmlformats.org/officeDocument/2006/relationships/image" Target="../media/image136.png"/><Relationship Id="rId1" Type="http://schemas.openxmlformats.org/officeDocument/2006/relationships/slideLayout" Target="../slideLayouts/slideLayout6.xml"/><Relationship Id="rId6" Type="http://schemas.openxmlformats.org/officeDocument/2006/relationships/slide" Target="slide27.xml"/><Relationship Id="rId11" Type="http://schemas.openxmlformats.org/officeDocument/2006/relationships/image" Target="../media/image131.png"/><Relationship Id="rId5" Type="http://schemas.openxmlformats.org/officeDocument/2006/relationships/image" Target="../media/image114.svg"/><Relationship Id="rId15" Type="http://schemas.openxmlformats.org/officeDocument/2006/relationships/image" Target="../media/image135.png"/><Relationship Id="rId10" Type="http://schemas.openxmlformats.org/officeDocument/2006/relationships/image" Target="../media/image130.jpeg"/><Relationship Id="rId4" Type="http://schemas.openxmlformats.org/officeDocument/2006/relationships/image" Target="../media/image113.png"/><Relationship Id="rId9" Type="http://schemas.openxmlformats.org/officeDocument/2006/relationships/image" Target="../media/image129.jpeg"/><Relationship Id="rId14" Type="http://schemas.openxmlformats.org/officeDocument/2006/relationships/image" Target="../media/image134.png"/></Relationships>
</file>

<file path=ppt/slides/_rels/slide2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113.png"/><Relationship Id="rId7" Type="http://schemas.openxmlformats.org/officeDocument/2006/relationships/image" Target="../media/image62.png"/><Relationship Id="rId2" Type="http://schemas.openxmlformats.org/officeDocument/2006/relationships/slide" Target="slide21.xml"/><Relationship Id="rId1" Type="http://schemas.openxmlformats.org/officeDocument/2006/relationships/slideLayout" Target="../slideLayouts/slideLayout6.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138.jpg"/><Relationship Id="rId4" Type="http://schemas.openxmlformats.org/officeDocument/2006/relationships/image" Target="../media/image114.svg"/><Relationship Id="rId9" Type="http://schemas.openxmlformats.org/officeDocument/2006/relationships/image" Target="../media/image137.png"/></Relationships>
</file>

<file path=ppt/slides/_rels/slide23.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image" Target="../media/image141.jpeg"/><Relationship Id="rId18" Type="http://schemas.openxmlformats.org/officeDocument/2006/relationships/image" Target="../media/image146.png"/><Relationship Id="rId3" Type="http://schemas.openxmlformats.org/officeDocument/2006/relationships/image" Target="../media/image139.png"/><Relationship Id="rId21" Type="http://schemas.openxmlformats.org/officeDocument/2006/relationships/image" Target="../media/image147.png"/><Relationship Id="rId7" Type="http://schemas.openxmlformats.org/officeDocument/2006/relationships/slide" Target="slide18.xml"/><Relationship Id="rId12" Type="http://schemas.openxmlformats.org/officeDocument/2006/relationships/image" Target="../media/image140.jpeg"/><Relationship Id="rId17" Type="http://schemas.openxmlformats.org/officeDocument/2006/relationships/image" Target="../media/image145.png"/><Relationship Id="rId2" Type="http://schemas.openxmlformats.org/officeDocument/2006/relationships/notesSlide" Target="../notesSlides/notesSlide3.xml"/><Relationship Id="rId16" Type="http://schemas.openxmlformats.org/officeDocument/2006/relationships/image" Target="../media/image144.jpeg"/><Relationship Id="rId20" Type="http://schemas.openxmlformats.org/officeDocument/2006/relationships/image" Target="../media/image63.svg"/><Relationship Id="rId1" Type="http://schemas.openxmlformats.org/officeDocument/2006/relationships/slideLayout" Target="../slideLayouts/slideLayout6.xml"/><Relationship Id="rId6" Type="http://schemas.openxmlformats.org/officeDocument/2006/relationships/slide" Target="slide27.xml"/><Relationship Id="rId11" Type="http://schemas.openxmlformats.org/officeDocument/2006/relationships/slide" Target="slide24.xml"/><Relationship Id="rId5" Type="http://schemas.openxmlformats.org/officeDocument/2006/relationships/image" Target="../media/image134.png"/><Relationship Id="rId15" Type="http://schemas.openxmlformats.org/officeDocument/2006/relationships/image" Target="../media/image143.jpeg"/><Relationship Id="rId23" Type="http://schemas.openxmlformats.org/officeDocument/2006/relationships/image" Target="../media/image149.jpeg"/><Relationship Id="rId10" Type="http://schemas.openxmlformats.org/officeDocument/2006/relationships/image" Target="../media/image112.svg"/><Relationship Id="rId19" Type="http://schemas.openxmlformats.org/officeDocument/2006/relationships/image" Target="../media/image62.png"/><Relationship Id="rId4" Type="http://schemas.openxmlformats.org/officeDocument/2006/relationships/image" Target="../media/image122.png"/><Relationship Id="rId9" Type="http://schemas.openxmlformats.org/officeDocument/2006/relationships/image" Target="../media/image111.png"/><Relationship Id="rId14" Type="http://schemas.openxmlformats.org/officeDocument/2006/relationships/image" Target="../media/image142.jpeg"/><Relationship Id="rId22" Type="http://schemas.openxmlformats.org/officeDocument/2006/relationships/image" Target="../media/image148.png"/></Relationships>
</file>

<file path=ppt/slides/_rels/slide24.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111.png"/><Relationship Id="rId7" Type="http://schemas.openxmlformats.org/officeDocument/2006/relationships/image" Target="../media/image62.png"/><Relationship Id="rId2" Type="http://schemas.openxmlformats.org/officeDocument/2006/relationships/slide" Target="slide23.xml"/><Relationship Id="rId1" Type="http://schemas.openxmlformats.org/officeDocument/2006/relationships/slideLayout" Target="../slideLayouts/slideLayout6.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151.jpeg"/><Relationship Id="rId4" Type="http://schemas.openxmlformats.org/officeDocument/2006/relationships/image" Target="../media/image112.svg"/><Relationship Id="rId9" Type="http://schemas.openxmlformats.org/officeDocument/2006/relationships/image" Target="../media/image150.jpeg"/></Relationships>
</file>

<file path=ppt/slides/_rels/slide25.xml.rels><?xml version="1.0" encoding="UTF-8" standalone="yes"?>
<Relationships xmlns="http://schemas.openxmlformats.org/package/2006/relationships"><Relationship Id="rId13" Type="http://schemas.openxmlformats.org/officeDocument/2006/relationships/image" Target="../media/image163.jpeg"/><Relationship Id="rId18" Type="http://schemas.openxmlformats.org/officeDocument/2006/relationships/image" Target="../media/image167.jpeg"/><Relationship Id="rId26" Type="http://schemas.openxmlformats.org/officeDocument/2006/relationships/image" Target="../media/image173.jpeg"/><Relationship Id="rId3" Type="http://schemas.openxmlformats.org/officeDocument/2006/relationships/image" Target="../media/image153.jpeg"/><Relationship Id="rId21" Type="http://schemas.openxmlformats.org/officeDocument/2006/relationships/image" Target="../media/image110.svg"/><Relationship Id="rId34" Type="http://schemas.openxmlformats.org/officeDocument/2006/relationships/slide" Target="slide18.xml"/><Relationship Id="rId7" Type="http://schemas.openxmlformats.org/officeDocument/2006/relationships/image" Target="../media/image157.jpeg"/><Relationship Id="rId12" Type="http://schemas.openxmlformats.org/officeDocument/2006/relationships/image" Target="../media/image162.svg"/><Relationship Id="rId17" Type="http://schemas.openxmlformats.org/officeDocument/2006/relationships/image" Target="../media/image166.jpeg"/><Relationship Id="rId25" Type="http://schemas.openxmlformats.org/officeDocument/2006/relationships/image" Target="../media/image172.jpeg"/><Relationship Id="rId33" Type="http://schemas.openxmlformats.org/officeDocument/2006/relationships/slide" Target="slide27.xml"/><Relationship Id="rId2" Type="http://schemas.openxmlformats.org/officeDocument/2006/relationships/image" Target="../media/image152.jpeg"/><Relationship Id="rId16" Type="http://schemas.openxmlformats.org/officeDocument/2006/relationships/image" Target="../media/image165.jpeg"/><Relationship Id="rId20" Type="http://schemas.openxmlformats.org/officeDocument/2006/relationships/image" Target="../media/image109.png"/><Relationship Id="rId29" Type="http://schemas.openxmlformats.org/officeDocument/2006/relationships/image" Target="../media/image140.jpeg"/><Relationship Id="rId1" Type="http://schemas.openxmlformats.org/officeDocument/2006/relationships/slideLayout" Target="../slideLayouts/slideLayout6.xml"/><Relationship Id="rId6" Type="http://schemas.openxmlformats.org/officeDocument/2006/relationships/image" Target="../media/image156.jpeg"/><Relationship Id="rId11" Type="http://schemas.openxmlformats.org/officeDocument/2006/relationships/image" Target="../media/image161.png"/><Relationship Id="rId24" Type="http://schemas.openxmlformats.org/officeDocument/2006/relationships/image" Target="../media/image171.jpeg"/><Relationship Id="rId32" Type="http://schemas.openxmlformats.org/officeDocument/2006/relationships/image" Target="../media/image178.jpeg"/><Relationship Id="rId5" Type="http://schemas.openxmlformats.org/officeDocument/2006/relationships/image" Target="../media/image155.jpeg"/><Relationship Id="rId15" Type="http://schemas.openxmlformats.org/officeDocument/2006/relationships/image" Target="../media/image164.jpeg"/><Relationship Id="rId23" Type="http://schemas.openxmlformats.org/officeDocument/2006/relationships/image" Target="../media/image170.jpeg"/><Relationship Id="rId28" Type="http://schemas.openxmlformats.org/officeDocument/2006/relationships/image" Target="../media/image175.png"/><Relationship Id="rId36" Type="http://schemas.openxmlformats.org/officeDocument/2006/relationships/image" Target="../media/image180.svg"/><Relationship Id="rId10" Type="http://schemas.openxmlformats.org/officeDocument/2006/relationships/image" Target="../media/image160.jpeg"/><Relationship Id="rId19" Type="http://schemas.openxmlformats.org/officeDocument/2006/relationships/image" Target="../media/image168.jpeg"/><Relationship Id="rId31" Type="http://schemas.openxmlformats.org/officeDocument/2006/relationships/image" Target="../media/image177.jpeg"/><Relationship Id="rId4" Type="http://schemas.openxmlformats.org/officeDocument/2006/relationships/image" Target="../media/image154.jpeg"/><Relationship Id="rId9" Type="http://schemas.openxmlformats.org/officeDocument/2006/relationships/image" Target="../media/image159.jpeg"/><Relationship Id="rId14" Type="http://schemas.openxmlformats.org/officeDocument/2006/relationships/slide" Target="slide26.xml"/><Relationship Id="rId22" Type="http://schemas.openxmlformats.org/officeDocument/2006/relationships/image" Target="../media/image169.jpeg"/><Relationship Id="rId27" Type="http://schemas.openxmlformats.org/officeDocument/2006/relationships/image" Target="../media/image174.jpeg"/><Relationship Id="rId30" Type="http://schemas.openxmlformats.org/officeDocument/2006/relationships/image" Target="../media/image176.jpeg"/><Relationship Id="rId35" Type="http://schemas.openxmlformats.org/officeDocument/2006/relationships/image" Target="../media/image179.png"/><Relationship Id="rId8" Type="http://schemas.openxmlformats.org/officeDocument/2006/relationships/image" Target="../media/image158.jpeg"/></Relationships>
</file>

<file path=ppt/slides/_rels/slide26.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61.svg"/><Relationship Id="rId7" Type="http://schemas.openxmlformats.org/officeDocument/2006/relationships/image" Target="../media/image109.png"/><Relationship Id="rId12" Type="http://schemas.openxmlformats.org/officeDocument/2006/relationships/image" Target="../media/image184.sv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slide" Target="slide25.xml"/><Relationship Id="rId11" Type="http://schemas.openxmlformats.org/officeDocument/2006/relationships/image" Target="../media/image183.png"/><Relationship Id="rId5" Type="http://schemas.openxmlformats.org/officeDocument/2006/relationships/image" Target="../media/image63.svg"/><Relationship Id="rId10" Type="http://schemas.openxmlformats.org/officeDocument/2006/relationships/image" Target="../media/image182.jpeg"/><Relationship Id="rId4" Type="http://schemas.openxmlformats.org/officeDocument/2006/relationships/image" Target="../media/image62.png"/><Relationship Id="rId9" Type="http://schemas.openxmlformats.org/officeDocument/2006/relationships/image" Target="../media/image181.jpeg"/></Relationships>
</file>

<file path=ppt/slides/_rels/slide27.xml.rels><?xml version="1.0" encoding="UTF-8" standalone="yes"?>
<Relationships xmlns="http://schemas.openxmlformats.org/package/2006/relationships"><Relationship Id="rId8" Type="http://schemas.openxmlformats.org/officeDocument/2006/relationships/image" Target="../media/image191.jpeg"/><Relationship Id="rId3" Type="http://schemas.openxmlformats.org/officeDocument/2006/relationships/image" Target="../media/image186.svg"/><Relationship Id="rId7" Type="http://schemas.openxmlformats.org/officeDocument/2006/relationships/image" Target="../media/image190.jpeg"/><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9.jpeg"/><Relationship Id="rId5" Type="http://schemas.openxmlformats.org/officeDocument/2006/relationships/image" Target="../media/image188.jpeg"/><Relationship Id="rId4" Type="http://schemas.openxmlformats.org/officeDocument/2006/relationships/image" Target="../media/image187.jpeg"/><Relationship Id="rId9" Type="http://schemas.openxmlformats.org/officeDocument/2006/relationships/image" Target="../media/image192.jpeg"/></Relationships>
</file>

<file path=ppt/slides/_rels/slide28.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svg"/><Relationship Id="rId7" Type="http://schemas.openxmlformats.org/officeDocument/2006/relationships/image" Target="../media/image29.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 Id="rId9" Type="http://schemas.openxmlformats.org/officeDocument/2006/relationships/image" Target="../media/image31.jpeg"/></Relationships>
</file>

<file path=ppt/slides/_rels/slide4.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39.svg"/><Relationship Id="rId3" Type="http://schemas.openxmlformats.org/officeDocument/2006/relationships/image" Target="../media/image32.png"/><Relationship Id="rId7" Type="http://schemas.openxmlformats.org/officeDocument/2006/relationships/image" Target="../media/image35.svg"/><Relationship Id="rId12" Type="http://schemas.openxmlformats.org/officeDocument/2006/relationships/image" Target="../media/image38.png"/><Relationship Id="rId2" Type="http://schemas.openxmlformats.org/officeDocument/2006/relationships/slide" Target="slide14.xml"/><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slide" Target="slide5.xml"/><Relationship Id="rId5" Type="http://schemas.openxmlformats.org/officeDocument/2006/relationships/slide" Target="slide11.xml"/><Relationship Id="rId10" Type="http://schemas.openxmlformats.org/officeDocument/2006/relationships/image" Target="../media/image37.svg"/><Relationship Id="rId4" Type="http://schemas.openxmlformats.org/officeDocument/2006/relationships/image" Target="../media/image33.svg"/><Relationship Id="rId9"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7.svg"/><Relationship Id="rId18" Type="http://schemas.openxmlformats.org/officeDocument/2006/relationships/image" Target="../media/image51.svg"/><Relationship Id="rId26" Type="http://schemas.openxmlformats.org/officeDocument/2006/relationships/image" Target="../media/image59.svg"/><Relationship Id="rId3" Type="http://schemas.openxmlformats.org/officeDocument/2006/relationships/image" Target="../media/image38.png"/><Relationship Id="rId21" Type="http://schemas.openxmlformats.org/officeDocument/2006/relationships/image" Target="../media/image54.png"/><Relationship Id="rId7" Type="http://schemas.openxmlformats.org/officeDocument/2006/relationships/image" Target="../media/image42.png"/><Relationship Id="rId12" Type="http://schemas.openxmlformats.org/officeDocument/2006/relationships/image" Target="../media/image46.png"/><Relationship Id="rId17" Type="http://schemas.openxmlformats.org/officeDocument/2006/relationships/image" Target="../media/image50.png"/><Relationship Id="rId25" Type="http://schemas.openxmlformats.org/officeDocument/2006/relationships/image" Target="../media/image58.png"/><Relationship Id="rId2" Type="http://schemas.openxmlformats.org/officeDocument/2006/relationships/notesSlide" Target="../notesSlides/notesSlide1.xml"/><Relationship Id="rId16" Type="http://schemas.openxmlformats.org/officeDocument/2006/relationships/slide" Target="slide6.xml"/><Relationship Id="rId20" Type="http://schemas.openxmlformats.org/officeDocument/2006/relationships/image" Target="../media/image53.svg"/><Relationship Id="rId1" Type="http://schemas.openxmlformats.org/officeDocument/2006/relationships/slideLayout" Target="../slideLayouts/slideLayout6.xml"/><Relationship Id="rId6" Type="http://schemas.openxmlformats.org/officeDocument/2006/relationships/image" Target="../media/image41.svg"/><Relationship Id="rId11" Type="http://schemas.openxmlformats.org/officeDocument/2006/relationships/image" Target="../media/image45.svg"/><Relationship Id="rId24" Type="http://schemas.openxmlformats.org/officeDocument/2006/relationships/image" Target="../media/image57.svg"/><Relationship Id="rId5" Type="http://schemas.openxmlformats.org/officeDocument/2006/relationships/image" Target="../media/image40.png"/><Relationship Id="rId15" Type="http://schemas.openxmlformats.org/officeDocument/2006/relationships/image" Target="../media/image49.svg"/><Relationship Id="rId23" Type="http://schemas.openxmlformats.org/officeDocument/2006/relationships/image" Target="../media/image56.png"/><Relationship Id="rId28" Type="http://schemas.openxmlformats.org/officeDocument/2006/relationships/slide" Target="slide4.xml"/><Relationship Id="rId10" Type="http://schemas.openxmlformats.org/officeDocument/2006/relationships/image" Target="../media/image44.png"/><Relationship Id="rId19" Type="http://schemas.openxmlformats.org/officeDocument/2006/relationships/image" Target="../media/image52.png"/><Relationship Id="rId4" Type="http://schemas.openxmlformats.org/officeDocument/2006/relationships/image" Target="../media/image39.svg"/><Relationship Id="rId9" Type="http://schemas.openxmlformats.org/officeDocument/2006/relationships/slide" Target="slide7.xml"/><Relationship Id="rId14" Type="http://schemas.openxmlformats.org/officeDocument/2006/relationships/image" Target="../media/image48.png"/><Relationship Id="rId22" Type="http://schemas.openxmlformats.org/officeDocument/2006/relationships/image" Target="../media/image55.svg"/><Relationship Id="rId27" Type="http://schemas.openxmlformats.org/officeDocument/2006/relationships/slide" Target="slide17.xml"/></Relationships>
</file>

<file path=ppt/slides/_rels/slide6.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66.jpeg"/><Relationship Id="rId3" Type="http://schemas.openxmlformats.org/officeDocument/2006/relationships/image" Target="../media/image61.svg"/><Relationship Id="rId7" Type="http://schemas.openxmlformats.org/officeDocument/2006/relationships/image" Target="../media/image38.png"/><Relationship Id="rId12"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slide" Target="slide5.xml"/><Relationship Id="rId11" Type="http://schemas.openxmlformats.org/officeDocument/2006/relationships/image" Target="../media/image64.png"/><Relationship Id="rId5" Type="http://schemas.openxmlformats.org/officeDocument/2006/relationships/image" Target="../media/image63.svg"/><Relationship Id="rId15" Type="http://schemas.openxmlformats.org/officeDocument/2006/relationships/image" Target="../media/image68.jpeg"/><Relationship Id="rId10" Type="http://schemas.openxmlformats.org/officeDocument/2006/relationships/image" Target="../media/image49.svg"/><Relationship Id="rId4" Type="http://schemas.openxmlformats.org/officeDocument/2006/relationships/image" Target="../media/image62.png"/><Relationship Id="rId9" Type="http://schemas.openxmlformats.org/officeDocument/2006/relationships/image" Target="../media/image48.png"/><Relationship Id="rId14" Type="http://schemas.openxmlformats.org/officeDocument/2006/relationships/image" Target="../media/image67.jpeg"/></Relationships>
</file>

<file path=ppt/slides/_rels/slide7.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61.svg"/><Relationship Id="rId7" Type="http://schemas.openxmlformats.org/officeDocument/2006/relationships/image" Target="../media/image38.png"/><Relationship Id="rId12" Type="http://schemas.openxmlformats.org/officeDocument/2006/relationships/image" Target="../media/image70.jpe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slide" Target="slide5.xml"/><Relationship Id="rId11" Type="http://schemas.openxmlformats.org/officeDocument/2006/relationships/image" Target="../media/image69.jpeg"/><Relationship Id="rId5" Type="http://schemas.openxmlformats.org/officeDocument/2006/relationships/image" Target="../media/image63.svg"/><Relationship Id="rId15" Type="http://schemas.openxmlformats.org/officeDocument/2006/relationships/image" Target="../media/image71.png"/><Relationship Id="rId10" Type="http://schemas.openxmlformats.org/officeDocument/2006/relationships/image" Target="../media/image65.svg"/><Relationship Id="rId4" Type="http://schemas.openxmlformats.org/officeDocument/2006/relationships/image" Target="../media/image62.png"/><Relationship Id="rId9" Type="http://schemas.openxmlformats.org/officeDocument/2006/relationships/image" Target="../media/image64.png"/><Relationship Id="rId14" Type="http://schemas.openxmlformats.org/officeDocument/2006/relationships/image" Target="../media/image45.sv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18" Type="http://schemas.openxmlformats.org/officeDocument/2006/relationships/image" Target="../media/image72.png"/><Relationship Id="rId3" Type="http://schemas.openxmlformats.org/officeDocument/2006/relationships/image" Target="../media/image37.svg"/><Relationship Id="rId21" Type="http://schemas.openxmlformats.org/officeDocument/2006/relationships/image" Target="../media/image75.svg"/><Relationship Id="rId7" Type="http://schemas.openxmlformats.org/officeDocument/2006/relationships/image" Target="../media/image43.svg"/><Relationship Id="rId12" Type="http://schemas.openxmlformats.org/officeDocument/2006/relationships/image" Target="../media/image48.png"/><Relationship Id="rId17" Type="http://schemas.openxmlformats.org/officeDocument/2006/relationships/image" Target="../media/image53.svg"/><Relationship Id="rId2" Type="http://schemas.openxmlformats.org/officeDocument/2006/relationships/image" Target="../media/image36.png"/><Relationship Id="rId16" Type="http://schemas.openxmlformats.org/officeDocument/2006/relationships/image" Target="../media/image52.png"/><Relationship Id="rId20"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5" Type="http://schemas.openxmlformats.org/officeDocument/2006/relationships/slide" Target="slide10.xml"/><Relationship Id="rId23" Type="http://schemas.openxmlformats.org/officeDocument/2006/relationships/slide" Target="slide17.xml"/><Relationship Id="rId10" Type="http://schemas.openxmlformats.org/officeDocument/2006/relationships/image" Target="../media/image46.png"/><Relationship Id="rId19" Type="http://schemas.openxmlformats.org/officeDocument/2006/relationships/image" Target="../media/image73.sv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slide" Target="slide9.xml"/><Relationship Id="rId22" Type="http://schemas.openxmlformats.org/officeDocument/2006/relationships/slide" Target="slide4.xml"/></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77.jpeg"/><Relationship Id="rId3" Type="http://schemas.openxmlformats.org/officeDocument/2006/relationships/image" Target="../media/image37.svg"/><Relationship Id="rId7" Type="http://schemas.openxmlformats.org/officeDocument/2006/relationships/image" Target="../media/image63.svg"/><Relationship Id="rId12" Type="http://schemas.openxmlformats.org/officeDocument/2006/relationships/image" Target="../media/image76.jpe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65.svg"/><Relationship Id="rId5" Type="http://schemas.openxmlformats.org/officeDocument/2006/relationships/image" Target="../media/image61.svg"/><Relationship Id="rId15" Type="http://schemas.openxmlformats.org/officeDocument/2006/relationships/slide" Target="slide8.xml"/><Relationship Id="rId10" Type="http://schemas.openxmlformats.org/officeDocument/2006/relationships/image" Target="../media/image64.png"/><Relationship Id="rId4" Type="http://schemas.openxmlformats.org/officeDocument/2006/relationships/image" Target="../media/image60.png"/><Relationship Id="rId9" Type="http://schemas.openxmlformats.org/officeDocument/2006/relationships/image" Target="../media/image49.svg"/><Relationship Id="rId14" Type="http://schemas.openxmlformats.org/officeDocument/2006/relationships/image" Target="../media/image7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839767-3392-48D3-9885-ED226340618D}"/>
              </a:ext>
            </a:extLst>
          </p:cNvPr>
          <p:cNvSpPr/>
          <p:nvPr/>
        </p:nvSpPr>
        <p:spPr>
          <a:xfrm>
            <a:off x="4201143" y="4535514"/>
            <a:ext cx="7673221" cy="2010551"/>
          </a:xfrm>
          <a:custGeom>
            <a:avLst/>
            <a:gdLst>
              <a:gd name="connsiteX0" fmla="*/ 0 w 7673221"/>
              <a:gd name="connsiteY0" fmla="*/ 0 h 2010551"/>
              <a:gd name="connsiteX1" fmla="*/ 851030 w 7673221"/>
              <a:gd name="connsiteY1" fmla="*/ 0 h 2010551"/>
              <a:gd name="connsiteX2" fmla="*/ 1702060 w 7673221"/>
              <a:gd name="connsiteY2" fmla="*/ 0 h 2010551"/>
              <a:gd name="connsiteX3" fmla="*/ 2399625 w 7673221"/>
              <a:gd name="connsiteY3" fmla="*/ 0 h 2010551"/>
              <a:gd name="connsiteX4" fmla="*/ 3173923 w 7673221"/>
              <a:gd name="connsiteY4" fmla="*/ 0 h 2010551"/>
              <a:gd name="connsiteX5" fmla="*/ 3794757 w 7673221"/>
              <a:gd name="connsiteY5" fmla="*/ 0 h 2010551"/>
              <a:gd name="connsiteX6" fmla="*/ 4492322 w 7673221"/>
              <a:gd name="connsiteY6" fmla="*/ 0 h 2010551"/>
              <a:gd name="connsiteX7" fmla="*/ 5343352 w 7673221"/>
              <a:gd name="connsiteY7" fmla="*/ 0 h 2010551"/>
              <a:gd name="connsiteX8" fmla="*/ 5887453 w 7673221"/>
              <a:gd name="connsiteY8" fmla="*/ 0 h 2010551"/>
              <a:gd name="connsiteX9" fmla="*/ 6661751 w 7673221"/>
              <a:gd name="connsiteY9" fmla="*/ 0 h 2010551"/>
              <a:gd name="connsiteX10" fmla="*/ 7673221 w 7673221"/>
              <a:gd name="connsiteY10" fmla="*/ 0 h 2010551"/>
              <a:gd name="connsiteX11" fmla="*/ 7673221 w 7673221"/>
              <a:gd name="connsiteY11" fmla="*/ 670184 h 2010551"/>
              <a:gd name="connsiteX12" fmla="*/ 7673221 w 7673221"/>
              <a:gd name="connsiteY12" fmla="*/ 1340367 h 2010551"/>
              <a:gd name="connsiteX13" fmla="*/ 7673221 w 7673221"/>
              <a:gd name="connsiteY13" fmla="*/ 2010551 h 2010551"/>
              <a:gd name="connsiteX14" fmla="*/ 6822191 w 7673221"/>
              <a:gd name="connsiteY14" fmla="*/ 2010551 h 2010551"/>
              <a:gd name="connsiteX15" fmla="*/ 6124625 w 7673221"/>
              <a:gd name="connsiteY15" fmla="*/ 2010551 h 2010551"/>
              <a:gd name="connsiteX16" fmla="*/ 5427060 w 7673221"/>
              <a:gd name="connsiteY16" fmla="*/ 2010551 h 2010551"/>
              <a:gd name="connsiteX17" fmla="*/ 4729494 w 7673221"/>
              <a:gd name="connsiteY17" fmla="*/ 2010551 h 2010551"/>
              <a:gd name="connsiteX18" fmla="*/ 4031929 w 7673221"/>
              <a:gd name="connsiteY18" fmla="*/ 2010551 h 2010551"/>
              <a:gd name="connsiteX19" fmla="*/ 3411096 w 7673221"/>
              <a:gd name="connsiteY19" fmla="*/ 2010551 h 2010551"/>
              <a:gd name="connsiteX20" fmla="*/ 2636798 w 7673221"/>
              <a:gd name="connsiteY20" fmla="*/ 2010551 h 2010551"/>
              <a:gd name="connsiteX21" fmla="*/ 1939232 w 7673221"/>
              <a:gd name="connsiteY21" fmla="*/ 2010551 h 2010551"/>
              <a:gd name="connsiteX22" fmla="*/ 1088202 w 7673221"/>
              <a:gd name="connsiteY22" fmla="*/ 2010551 h 2010551"/>
              <a:gd name="connsiteX23" fmla="*/ 0 w 7673221"/>
              <a:gd name="connsiteY23" fmla="*/ 2010551 h 2010551"/>
              <a:gd name="connsiteX24" fmla="*/ 0 w 7673221"/>
              <a:gd name="connsiteY24" fmla="*/ 1320262 h 2010551"/>
              <a:gd name="connsiteX25" fmla="*/ 0 w 7673221"/>
              <a:gd name="connsiteY25" fmla="*/ 650078 h 2010551"/>
              <a:gd name="connsiteX26" fmla="*/ 0 w 7673221"/>
              <a:gd name="connsiteY26" fmla="*/ 0 h 201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73221" h="2010551" fill="none" extrusionOk="0">
                <a:moveTo>
                  <a:pt x="0" y="0"/>
                </a:moveTo>
                <a:cubicBezTo>
                  <a:pt x="218739" y="-21136"/>
                  <a:pt x="468593" y="-19405"/>
                  <a:pt x="851030" y="0"/>
                </a:cubicBezTo>
                <a:cubicBezTo>
                  <a:pt x="1233467" y="19405"/>
                  <a:pt x="1304171" y="16687"/>
                  <a:pt x="1702060" y="0"/>
                </a:cubicBezTo>
                <a:cubicBezTo>
                  <a:pt x="2099949" y="-16687"/>
                  <a:pt x="2117943" y="-11057"/>
                  <a:pt x="2399625" y="0"/>
                </a:cubicBezTo>
                <a:cubicBezTo>
                  <a:pt x="2681308" y="11057"/>
                  <a:pt x="2868437" y="10728"/>
                  <a:pt x="3173923" y="0"/>
                </a:cubicBezTo>
                <a:cubicBezTo>
                  <a:pt x="3479409" y="-10728"/>
                  <a:pt x="3559540" y="-29668"/>
                  <a:pt x="3794757" y="0"/>
                </a:cubicBezTo>
                <a:cubicBezTo>
                  <a:pt x="4029974" y="29668"/>
                  <a:pt x="4193029" y="-26019"/>
                  <a:pt x="4492322" y="0"/>
                </a:cubicBezTo>
                <a:cubicBezTo>
                  <a:pt x="4791616" y="26019"/>
                  <a:pt x="4989823" y="-2790"/>
                  <a:pt x="5343352" y="0"/>
                </a:cubicBezTo>
                <a:cubicBezTo>
                  <a:pt x="5696881" y="2790"/>
                  <a:pt x="5722343" y="-17200"/>
                  <a:pt x="5887453" y="0"/>
                </a:cubicBezTo>
                <a:cubicBezTo>
                  <a:pt x="6052563" y="17200"/>
                  <a:pt x="6494741" y="8947"/>
                  <a:pt x="6661751" y="0"/>
                </a:cubicBezTo>
                <a:cubicBezTo>
                  <a:pt x="6828761" y="-8947"/>
                  <a:pt x="7288916" y="11837"/>
                  <a:pt x="7673221" y="0"/>
                </a:cubicBezTo>
                <a:cubicBezTo>
                  <a:pt x="7699391" y="219023"/>
                  <a:pt x="7653649" y="495929"/>
                  <a:pt x="7673221" y="670184"/>
                </a:cubicBezTo>
                <a:cubicBezTo>
                  <a:pt x="7692793" y="844439"/>
                  <a:pt x="7696131" y="1069245"/>
                  <a:pt x="7673221" y="1340367"/>
                </a:cubicBezTo>
                <a:cubicBezTo>
                  <a:pt x="7650311" y="1611489"/>
                  <a:pt x="7654549" y="1855539"/>
                  <a:pt x="7673221" y="2010551"/>
                </a:cubicBezTo>
                <a:cubicBezTo>
                  <a:pt x="7253156" y="2017876"/>
                  <a:pt x="7043717" y="1986064"/>
                  <a:pt x="6822191" y="2010551"/>
                </a:cubicBezTo>
                <a:cubicBezTo>
                  <a:pt x="6600665" y="2035039"/>
                  <a:pt x="6409417" y="2002964"/>
                  <a:pt x="6124625" y="2010551"/>
                </a:cubicBezTo>
                <a:cubicBezTo>
                  <a:pt x="5839833" y="2018138"/>
                  <a:pt x="5701546" y="2020455"/>
                  <a:pt x="5427060" y="2010551"/>
                </a:cubicBezTo>
                <a:cubicBezTo>
                  <a:pt x="5152574" y="2000647"/>
                  <a:pt x="4935504" y="2012094"/>
                  <a:pt x="4729494" y="2010551"/>
                </a:cubicBezTo>
                <a:cubicBezTo>
                  <a:pt x="4523484" y="2009008"/>
                  <a:pt x="4175785" y="2018859"/>
                  <a:pt x="4031929" y="2010551"/>
                </a:cubicBezTo>
                <a:cubicBezTo>
                  <a:pt x="3888073" y="2002243"/>
                  <a:pt x="3573448" y="2005496"/>
                  <a:pt x="3411096" y="2010551"/>
                </a:cubicBezTo>
                <a:cubicBezTo>
                  <a:pt x="3248744" y="2015606"/>
                  <a:pt x="2879763" y="2006445"/>
                  <a:pt x="2636798" y="2010551"/>
                </a:cubicBezTo>
                <a:cubicBezTo>
                  <a:pt x="2393833" y="2014657"/>
                  <a:pt x="2172736" y="1979172"/>
                  <a:pt x="1939232" y="2010551"/>
                </a:cubicBezTo>
                <a:cubicBezTo>
                  <a:pt x="1705728" y="2041930"/>
                  <a:pt x="1301742" y="1989856"/>
                  <a:pt x="1088202" y="2010551"/>
                </a:cubicBezTo>
                <a:cubicBezTo>
                  <a:pt x="874662" y="2031247"/>
                  <a:pt x="414661" y="2002292"/>
                  <a:pt x="0" y="2010551"/>
                </a:cubicBezTo>
                <a:cubicBezTo>
                  <a:pt x="14612" y="1713377"/>
                  <a:pt x="2686" y="1586401"/>
                  <a:pt x="0" y="1320262"/>
                </a:cubicBezTo>
                <a:cubicBezTo>
                  <a:pt x="-2686" y="1054123"/>
                  <a:pt x="-4395" y="984908"/>
                  <a:pt x="0" y="650078"/>
                </a:cubicBezTo>
                <a:cubicBezTo>
                  <a:pt x="4395" y="315248"/>
                  <a:pt x="24444" y="242910"/>
                  <a:pt x="0" y="0"/>
                </a:cubicBezTo>
                <a:close/>
              </a:path>
              <a:path w="7673221" h="2010551" stroke="0" extrusionOk="0">
                <a:moveTo>
                  <a:pt x="0" y="0"/>
                </a:moveTo>
                <a:cubicBezTo>
                  <a:pt x="178033" y="13939"/>
                  <a:pt x="322358" y="-7769"/>
                  <a:pt x="620833" y="0"/>
                </a:cubicBezTo>
                <a:cubicBezTo>
                  <a:pt x="919308" y="7769"/>
                  <a:pt x="965373" y="-12025"/>
                  <a:pt x="1088202" y="0"/>
                </a:cubicBezTo>
                <a:cubicBezTo>
                  <a:pt x="1211031" y="12025"/>
                  <a:pt x="1645667" y="-11007"/>
                  <a:pt x="1939232" y="0"/>
                </a:cubicBezTo>
                <a:cubicBezTo>
                  <a:pt x="2232797" y="11007"/>
                  <a:pt x="2308400" y="-19574"/>
                  <a:pt x="2560066" y="0"/>
                </a:cubicBezTo>
                <a:cubicBezTo>
                  <a:pt x="2811732" y="19574"/>
                  <a:pt x="3034318" y="-25959"/>
                  <a:pt x="3180899" y="0"/>
                </a:cubicBezTo>
                <a:cubicBezTo>
                  <a:pt x="3327480" y="25959"/>
                  <a:pt x="3841732" y="-30561"/>
                  <a:pt x="4031929" y="0"/>
                </a:cubicBezTo>
                <a:cubicBezTo>
                  <a:pt x="4222126" y="30561"/>
                  <a:pt x="4326404" y="-17984"/>
                  <a:pt x="4576030" y="0"/>
                </a:cubicBezTo>
                <a:cubicBezTo>
                  <a:pt x="4825656" y="17984"/>
                  <a:pt x="5180804" y="-39435"/>
                  <a:pt x="5427060" y="0"/>
                </a:cubicBezTo>
                <a:cubicBezTo>
                  <a:pt x="5673316" y="39435"/>
                  <a:pt x="6041000" y="-10761"/>
                  <a:pt x="6278090" y="0"/>
                </a:cubicBezTo>
                <a:cubicBezTo>
                  <a:pt x="6515180" y="10761"/>
                  <a:pt x="6653124" y="32043"/>
                  <a:pt x="6975655" y="0"/>
                </a:cubicBezTo>
                <a:cubicBezTo>
                  <a:pt x="7298187" y="-32043"/>
                  <a:pt x="7520983" y="-4948"/>
                  <a:pt x="7673221" y="0"/>
                </a:cubicBezTo>
                <a:cubicBezTo>
                  <a:pt x="7642397" y="315725"/>
                  <a:pt x="7702853" y="487324"/>
                  <a:pt x="7673221" y="650078"/>
                </a:cubicBezTo>
                <a:cubicBezTo>
                  <a:pt x="7643589" y="812832"/>
                  <a:pt x="7661606" y="965873"/>
                  <a:pt x="7673221" y="1259945"/>
                </a:cubicBezTo>
                <a:cubicBezTo>
                  <a:pt x="7684836" y="1554017"/>
                  <a:pt x="7679657" y="1844064"/>
                  <a:pt x="7673221" y="2010551"/>
                </a:cubicBezTo>
                <a:cubicBezTo>
                  <a:pt x="7429703" y="2001083"/>
                  <a:pt x="7232071" y="1996933"/>
                  <a:pt x="6975655" y="2010551"/>
                </a:cubicBezTo>
                <a:cubicBezTo>
                  <a:pt x="6719239" y="2024169"/>
                  <a:pt x="6551645" y="1984317"/>
                  <a:pt x="6278090" y="2010551"/>
                </a:cubicBezTo>
                <a:cubicBezTo>
                  <a:pt x="6004536" y="2036785"/>
                  <a:pt x="5830625" y="2025861"/>
                  <a:pt x="5427060" y="2010551"/>
                </a:cubicBezTo>
                <a:cubicBezTo>
                  <a:pt x="5023495" y="1995242"/>
                  <a:pt x="4917438" y="2020649"/>
                  <a:pt x="4729494" y="2010551"/>
                </a:cubicBezTo>
                <a:cubicBezTo>
                  <a:pt x="4541550" y="2000453"/>
                  <a:pt x="4386720" y="1999541"/>
                  <a:pt x="4262125" y="2010551"/>
                </a:cubicBezTo>
                <a:cubicBezTo>
                  <a:pt x="4137530" y="2021561"/>
                  <a:pt x="3855697" y="2011232"/>
                  <a:pt x="3718024" y="2010551"/>
                </a:cubicBezTo>
                <a:cubicBezTo>
                  <a:pt x="3580351" y="2009870"/>
                  <a:pt x="3208533" y="2023818"/>
                  <a:pt x="2866994" y="2010551"/>
                </a:cubicBezTo>
                <a:cubicBezTo>
                  <a:pt x="2525455" y="1997285"/>
                  <a:pt x="2368652" y="2030042"/>
                  <a:pt x="2169429" y="2010551"/>
                </a:cubicBezTo>
                <a:cubicBezTo>
                  <a:pt x="1970206" y="1991060"/>
                  <a:pt x="1843023" y="1992792"/>
                  <a:pt x="1625328" y="2010551"/>
                </a:cubicBezTo>
                <a:cubicBezTo>
                  <a:pt x="1407633" y="2028310"/>
                  <a:pt x="1235911" y="1976033"/>
                  <a:pt x="927762" y="2010551"/>
                </a:cubicBezTo>
                <a:cubicBezTo>
                  <a:pt x="619613" y="2045069"/>
                  <a:pt x="369721" y="2039068"/>
                  <a:pt x="0" y="2010551"/>
                </a:cubicBezTo>
                <a:cubicBezTo>
                  <a:pt x="-11238" y="1866581"/>
                  <a:pt x="-27993" y="1600981"/>
                  <a:pt x="0" y="1400684"/>
                </a:cubicBezTo>
                <a:cubicBezTo>
                  <a:pt x="27993" y="1200387"/>
                  <a:pt x="18378" y="861359"/>
                  <a:pt x="0" y="710395"/>
                </a:cubicBezTo>
                <a:cubicBezTo>
                  <a:pt x="-18378" y="559431"/>
                  <a:pt x="27190" y="307071"/>
                  <a:pt x="0" y="0"/>
                </a:cubicBezTo>
                <a:close/>
              </a:path>
            </a:pathLst>
          </a:custGeom>
          <a:solidFill>
            <a:schemeClr val="accent6">
              <a:lumMod val="50000"/>
            </a:schemeClr>
          </a:solidFill>
          <a:ln w="98425" cmpd="thickThin">
            <a:solidFill>
              <a:schemeClr val="bg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7CA3F89-9F93-4A4C-9C09-119B26E0D5D8}"/>
              </a:ext>
            </a:extLst>
          </p:cNvPr>
          <p:cNvSpPr>
            <a:spLocks noGrp="1"/>
          </p:cNvSpPr>
          <p:nvPr>
            <p:ph type="ctrTitle"/>
          </p:nvPr>
        </p:nvSpPr>
        <p:spPr>
          <a:xfrm>
            <a:off x="4323588" y="4540118"/>
            <a:ext cx="7450490" cy="1011860"/>
          </a:xfrm>
        </p:spPr>
        <p:txBody>
          <a:bodyPr>
            <a:noAutofit/>
          </a:bodyPr>
          <a:lstStyle/>
          <a:p>
            <a:pPr algn="l"/>
            <a:r>
              <a:rPr lang="en-GB" sz="4000" dirty="0">
                <a:solidFill>
                  <a:srgbClr val="E7E6E6"/>
                </a:solidFill>
                <a:latin typeface="Berlin Sans FB Demi" panose="020E0802020502020306" pitchFamily="34" charset="0"/>
                <a:cs typeface="Cavolini" panose="03000502040302020204" pitchFamily="66" charset="0"/>
              </a:rPr>
              <a:t>Become a Wildlife Carer</a:t>
            </a:r>
          </a:p>
        </p:txBody>
      </p:sp>
      <p:sp>
        <p:nvSpPr>
          <p:cNvPr id="3" name="Subtitle 2">
            <a:extLst>
              <a:ext uri="{FF2B5EF4-FFF2-40B4-BE49-F238E27FC236}">
                <a16:creationId xmlns:a16="http://schemas.microsoft.com/office/drawing/2014/main" id="{CA813D43-81F1-4BAD-B58D-3E9DF3F784F1}"/>
              </a:ext>
            </a:extLst>
          </p:cNvPr>
          <p:cNvSpPr>
            <a:spLocks noGrp="1"/>
          </p:cNvSpPr>
          <p:nvPr>
            <p:ph type="subTitle" idx="1"/>
          </p:nvPr>
        </p:nvSpPr>
        <p:spPr>
          <a:xfrm>
            <a:off x="4323588" y="5702810"/>
            <a:ext cx="7683017" cy="843255"/>
          </a:xfrm>
        </p:spPr>
        <p:txBody>
          <a:bodyPr>
            <a:normAutofit/>
          </a:bodyPr>
          <a:lstStyle/>
          <a:p>
            <a:pPr algn="l"/>
            <a:r>
              <a:rPr lang="en-GB" sz="2800" dirty="0">
                <a:solidFill>
                  <a:srgbClr val="E7E6E6"/>
                </a:solidFill>
                <a:latin typeface="Berlin Sans FB" panose="020E0602020502020306" pitchFamily="34" charset="0"/>
                <a:cs typeface="Cavolini" panose="03000502040302020204" pitchFamily="66" charset="0"/>
              </a:rPr>
              <a:t>Like me… Hello! I’m Clare Collins</a:t>
            </a:r>
          </a:p>
        </p:txBody>
      </p:sp>
      <p:pic>
        <p:nvPicPr>
          <p:cNvPr id="4" name="Picture 3" descr="A penguin on rocks by water&#10;&#10;Description automatically generated with low confidence">
            <a:extLst>
              <a:ext uri="{FF2B5EF4-FFF2-40B4-BE49-F238E27FC236}">
                <a16:creationId xmlns:a16="http://schemas.microsoft.com/office/drawing/2014/main" id="{3F69E9FE-45C2-4B36-B550-6DF4AD6BAC1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17636" y="4535514"/>
            <a:ext cx="3797570" cy="2010551"/>
          </a:xfrm>
          <a:prstGeom prst="rect">
            <a:avLst/>
          </a:prstGeom>
        </p:spPr>
      </p:pic>
      <p:pic>
        <p:nvPicPr>
          <p:cNvPr id="5" name="Picture 4">
            <a:extLst>
              <a:ext uri="{FF2B5EF4-FFF2-40B4-BE49-F238E27FC236}">
                <a16:creationId xmlns:a16="http://schemas.microsoft.com/office/drawing/2014/main" id="{A819F26B-6C40-4C75-B918-82311B4A0DC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7"/>
          <a:stretch/>
        </p:blipFill>
        <p:spPr>
          <a:xfrm>
            <a:off x="317634" y="2422097"/>
            <a:ext cx="3794760" cy="2010551"/>
          </a:xfrm>
          <a:prstGeom prst="rect">
            <a:avLst/>
          </a:prstGeom>
        </p:spPr>
      </p:pic>
      <p:pic>
        <p:nvPicPr>
          <p:cNvPr id="6" name="Picture 6" descr="Clare Collins in the lab">
            <a:extLst>
              <a:ext uri="{FF2B5EF4-FFF2-40B4-BE49-F238E27FC236}">
                <a16:creationId xmlns:a16="http://schemas.microsoft.com/office/drawing/2014/main" id="{0CADFA0A-4031-47B2-8C18-B0C34E6EC6E3}"/>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8090688" y="321731"/>
            <a:ext cx="3793472" cy="41113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a:extLst>
              <a:ext uri="{FF2B5EF4-FFF2-40B4-BE49-F238E27FC236}">
                <a16:creationId xmlns:a16="http://schemas.microsoft.com/office/drawing/2014/main" id="{DBEDA7D7-3C5C-47CC-8859-6F03D12C3A5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b="-1"/>
          <a:stretch/>
        </p:blipFill>
        <p:spPr bwMode="auto">
          <a:xfrm>
            <a:off x="4201143" y="321733"/>
            <a:ext cx="3797984" cy="41113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89023FD-F157-42F5-B7EF-841D5D2BD98D}"/>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17267" y="321731"/>
            <a:ext cx="3794760" cy="2010551"/>
          </a:xfrm>
          <a:prstGeom prst="rect">
            <a:avLst/>
          </a:prstGeom>
        </p:spPr>
      </p:pic>
    </p:spTree>
    <p:extLst>
      <p:ext uri="{BB962C8B-B14F-4D97-AF65-F5344CB8AC3E}">
        <p14:creationId xmlns:p14="http://schemas.microsoft.com/office/powerpoint/2010/main" val="4177835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CF2AA26E-39B1-4519-AF43-01BAE5C4EDC9}"/>
              </a:ext>
            </a:extLst>
          </p:cNvPr>
          <p:cNvGrpSpPr/>
          <p:nvPr/>
        </p:nvGrpSpPr>
        <p:grpSpPr>
          <a:xfrm>
            <a:off x="6458607" y="219110"/>
            <a:ext cx="2470344" cy="2038867"/>
            <a:chOff x="1319787" y="4279740"/>
            <a:chExt cx="2470344" cy="2038867"/>
          </a:xfrm>
        </p:grpSpPr>
        <p:pic>
          <p:nvPicPr>
            <p:cNvPr id="29" name="Graphic 28" descr="Walk with solid fill">
              <a:extLst>
                <a:ext uri="{FF2B5EF4-FFF2-40B4-BE49-F238E27FC236}">
                  <a16:creationId xmlns:a16="http://schemas.microsoft.com/office/drawing/2014/main" id="{FD20060E-D48F-49CD-9585-E03DF2BCE9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9787" y="4279740"/>
              <a:ext cx="1603026" cy="1779755"/>
            </a:xfrm>
            <a:prstGeom prst="rect">
              <a:avLst/>
            </a:prstGeom>
          </p:spPr>
        </p:pic>
        <p:pic>
          <p:nvPicPr>
            <p:cNvPr id="30" name="Graphic 5" descr="Kitten with solid fill">
              <a:extLst>
                <a:ext uri="{FF2B5EF4-FFF2-40B4-BE49-F238E27FC236}">
                  <a16:creationId xmlns:a16="http://schemas.microsoft.com/office/drawing/2014/main" id="{A6D362C8-AD00-46B1-9805-3B86F25642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92058" y="4820534"/>
              <a:ext cx="1498073" cy="1498073"/>
            </a:xfrm>
            <a:prstGeom prst="rect">
              <a:avLst/>
            </a:prstGeom>
          </p:spPr>
        </p:pic>
        <p:sp>
          <p:nvSpPr>
            <p:cNvPr id="32" name="TextBox 31">
              <a:extLst>
                <a:ext uri="{FF2B5EF4-FFF2-40B4-BE49-F238E27FC236}">
                  <a16:creationId xmlns:a16="http://schemas.microsoft.com/office/drawing/2014/main" id="{FF2DB8A3-01FD-4C8E-B7D8-80C9C9144C2E}"/>
                </a:ext>
              </a:extLst>
            </p:cNvPr>
            <p:cNvSpPr txBox="1"/>
            <p:nvPr/>
          </p:nvSpPr>
          <p:spPr>
            <a:xfrm rot="19591986">
              <a:off x="2738357" y="5439539"/>
              <a:ext cx="745717"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social</a:t>
              </a:r>
            </a:p>
          </p:txBody>
        </p:sp>
      </p:grpSp>
      <p:pic>
        <p:nvPicPr>
          <p:cNvPr id="33" name="Graphic 32" descr="Badge Tick with solid fill">
            <a:extLst>
              <a:ext uri="{FF2B5EF4-FFF2-40B4-BE49-F238E27FC236}">
                <a16:creationId xmlns:a16="http://schemas.microsoft.com/office/drawing/2014/main" id="{E8E14898-FF50-4607-A495-872C0457FE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7187" y="2849357"/>
            <a:ext cx="2655310" cy="2655310"/>
          </a:xfrm>
          <a:prstGeom prst="rect">
            <a:avLst/>
          </a:prstGeom>
        </p:spPr>
      </p:pic>
      <p:pic>
        <p:nvPicPr>
          <p:cNvPr id="51" name="Graphic 50" descr="Badge Cross with solid fill">
            <a:extLst>
              <a:ext uri="{FF2B5EF4-FFF2-40B4-BE49-F238E27FC236}">
                <a16:creationId xmlns:a16="http://schemas.microsoft.com/office/drawing/2014/main" id="{CB9713F1-AFD5-462E-A346-CB5BA1B56C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62239" y="3150641"/>
            <a:ext cx="2224392" cy="2224392"/>
          </a:xfrm>
          <a:prstGeom prst="rect">
            <a:avLst/>
          </a:prstGeom>
        </p:spPr>
      </p:pic>
      <p:pic>
        <p:nvPicPr>
          <p:cNvPr id="31" name="Graphic 30" descr="Badge Cross with solid fill">
            <a:extLst>
              <a:ext uri="{FF2B5EF4-FFF2-40B4-BE49-F238E27FC236}">
                <a16:creationId xmlns:a16="http://schemas.microsoft.com/office/drawing/2014/main" id="{8E0A1546-27CE-46E8-A6FC-942DF6BC3D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4081" y="3109731"/>
            <a:ext cx="2224392" cy="2224392"/>
          </a:xfrm>
          <a:prstGeom prst="rect">
            <a:avLst/>
          </a:prstGeom>
        </p:spPr>
      </p:pic>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Cat – social</a:t>
            </a:r>
          </a:p>
        </p:txBody>
      </p:sp>
      <p:pic>
        <p:nvPicPr>
          <p:cNvPr id="21" name="Picture 20" descr="Toddler with sunglasses in swimming pool">
            <a:extLst>
              <a:ext uri="{FF2B5EF4-FFF2-40B4-BE49-F238E27FC236}">
                <a16:creationId xmlns:a16="http://schemas.microsoft.com/office/drawing/2014/main" id="{D0CC9300-6C04-4EF3-9CFC-846AFEEFA64B}"/>
              </a:ext>
            </a:extLst>
          </p:cNvPr>
          <p:cNvPicPr>
            <a:picLocks noChangeAspect="1"/>
          </p:cNvPicPr>
          <p:nvPr/>
        </p:nvPicPr>
        <p:blipFill>
          <a:blip r:embed="rId10" cstate="print">
            <a:extLst>
              <a:ext uri="{28A0092B-C50C-407E-A947-70E740481C1C}">
                <a14:useLocalDpi xmlns:a14="http://schemas.microsoft.com/office/drawing/2010/main"/>
              </a:ext>
            </a:extLst>
          </a:blip>
          <a:srcRect/>
          <a:stretch/>
        </p:blipFill>
        <p:spPr>
          <a:xfrm>
            <a:off x="7559957" y="2819901"/>
            <a:ext cx="4294797" cy="2863198"/>
          </a:xfrm>
          <a:prstGeom prst="rect">
            <a:avLst/>
          </a:prstGeom>
        </p:spPr>
      </p:pic>
      <p:pic>
        <p:nvPicPr>
          <p:cNvPr id="24" name="Picture 23" descr="Child playing on swing set">
            <a:extLst>
              <a:ext uri="{FF2B5EF4-FFF2-40B4-BE49-F238E27FC236}">
                <a16:creationId xmlns:a16="http://schemas.microsoft.com/office/drawing/2014/main" id="{3FBBFA66-1179-4E44-921D-4BD3A8318D97}"/>
              </a:ext>
            </a:extLst>
          </p:cNvPr>
          <p:cNvPicPr>
            <a:picLocks noChangeAspect="1"/>
          </p:cNvPicPr>
          <p:nvPr/>
        </p:nvPicPr>
        <p:blipFill>
          <a:blip r:embed="rId11" cstate="print">
            <a:extLst>
              <a:ext uri="{28A0092B-C50C-407E-A947-70E740481C1C}">
                <a14:useLocalDpi xmlns:a14="http://schemas.microsoft.com/office/drawing/2010/main"/>
              </a:ext>
            </a:extLst>
          </a:blip>
          <a:srcRect t="-398"/>
          <a:stretch/>
        </p:blipFill>
        <p:spPr>
          <a:xfrm>
            <a:off x="292804" y="2819901"/>
            <a:ext cx="2607775" cy="2863197"/>
          </a:xfrm>
          <a:prstGeom prst="rect">
            <a:avLst/>
          </a:prstGeom>
        </p:spPr>
      </p:pic>
      <p:sp>
        <p:nvSpPr>
          <p:cNvPr id="20" name="TextBox 19">
            <a:extLst>
              <a:ext uri="{FF2B5EF4-FFF2-40B4-BE49-F238E27FC236}">
                <a16:creationId xmlns:a16="http://schemas.microsoft.com/office/drawing/2014/main" id="{5359B3CD-59C2-4650-8461-B791DC085130}"/>
              </a:ext>
            </a:extLst>
          </p:cNvPr>
          <p:cNvSpPr txBox="1"/>
          <p:nvPr/>
        </p:nvSpPr>
        <p:spPr>
          <a:xfrm>
            <a:off x="7487384" y="493397"/>
            <a:ext cx="599844"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safe</a:t>
            </a:r>
          </a:p>
        </p:txBody>
      </p:sp>
      <p:sp>
        <p:nvSpPr>
          <p:cNvPr id="22" name="TextBox 21">
            <a:extLst>
              <a:ext uri="{FF2B5EF4-FFF2-40B4-BE49-F238E27FC236}">
                <a16:creationId xmlns:a16="http://schemas.microsoft.com/office/drawing/2014/main" id="{3355BE17-57AA-4C7D-9F67-1D87A2455DC0}"/>
              </a:ext>
            </a:extLst>
          </p:cNvPr>
          <p:cNvSpPr txBox="1"/>
          <p:nvPr/>
        </p:nvSpPr>
        <p:spPr>
          <a:xfrm>
            <a:off x="681497" y="5850427"/>
            <a:ext cx="1205779"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play park</a:t>
            </a:r>
          </a:p>
        </p:txBody>
      </p:sp>
      <p:sp>
        <p:nvSpPr>
          <p:cNvPr id="23" name="TextBox 22">
            <a:extLst>
              <a:ext uri="{FF2B5EF4-FFF2-40B4-BE49-F238E27FC236}">
                <a16:creationId xmlns:a16="http://schemas.microsoft.com/office/drawing/2014/main" id="{5BF0BC9A-B1A8-4904-8904-0B9485F66A1C}"/>
              </a:ext>
            </a:extLst>
          </p:cNvPr>
          <p:cNvSpPr txBox="1"/>
          <p:nvPr/>
        </p:nvSpPr>
        <p:spPr>
          <a:xfrm>
            <a:off x="8681090" y="5845941"/>
            <a:ext cx="1737976"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swimming pool</a:t>
            </a:r>
          </a:p>
        </p:txBody>
      </p:sp>
      <p:sp>
        <p:nvSpPr>
          <p:cNvPr id="25" name="TextBox 24">
            <a:extLst>
              <a:ext uri="{FF2B5EF4-FFF2-40B4-BE49-F238E27FC236}">
                <a16:creationId xmlns:a16="http://schemas.microsoft.com/office/drawing/2014/main" id="{A85A8C5C-3B45-44D1-8315-32166B70E6CC}"/>
              </a:ext>
            </a:extLst>
          </p:cNvPr>
          <p:cNvSpPr txBox="1"/>
          <p:nvPr/>
        </p:nvSpPr>
        <p:spPr>
          <a:xfrm>
            <a:off x="3995627" y="5820225"/>
            <a:ext cx="2645276"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quiet cuddles or a game</a:t>
            </a:r>
          </a:p>
        </p:txBody>
      </p:sp>
      <p:pic>
        <p:nvPicPr>
          <p:cNvPr id="1026" name="Picture 2" descr="A person reading a book with a cat on the person's lap">
            <a:extLst>
              <a:ext uri="{FF2B5EF4-FFF2-40B4-BE49-F238E27FC236}">
                <a16:creationId xmlns:a16="http://schemas.microsoft.com/office/drawing/2014/main" id="{C3FD684F-A61A-4384-9AC8-FD0BB2C57353}"/>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p:blipFill>
        <p:spPr bwMode="auto">
          <a:xfrm>
            <a:off x="3048479" y="2825266"/>
            <a:ext cx="4294797" cy="286319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A48BB717-0416-4141-B81B-C16A0537D7B5}"/>
              </a:ext>
            </a:extLst>
          </p:cNvPr>
          <p:cNvGrpSpPr/>
          <p:nvPr/>
        </p:nvGrpSpPr>
        <p:grpSpPr>
          <a:xfrm>
            <a:off x="9179067" y="158235"/>
            <a:ext cx="2409825" cy="2098945"/>
            <a:chOff x="4641722" y="2819400"/>
            <a:chExt cx="2409825" cy="2098945"/>
          </a:xfrm>
        </p:grpSpPr>
        <p:grpSp>
          <p:nvGrpSpPr>
            <p:cNvPr id="35" name="Group 34">
              <a:extLst>
                <a:ext uri="{FF2B5EF4-FFF2-40B4-BE49-F238E27FC236}">
                  <a16:creationId xmlns:a16="http://schemas.microsoft.com/office/drawing/2014/main" id="{CF2B8B18-E4D9-4757-8988-E4E669AABB0C}"/>
                </a:ext>
              </a:extLst>
            </p:cNvPr>
            <p:cNvGrpSpPr/>
            <p:nvPr/>
          </p:nvGrpSpPr>
          <p:grpSpPr>
            <a:xfrm>
              <a:off x="4641722" y="2819400"/>
              <a:ext cx="2409825" cy="1943100"/>
              <a:chOff x="4641722" y="2819400"/>
              <a:chExt cx="2409825" cy="1943100"/>
            </a:xfrm>
          </p:grpSpPr>
          <p:sp>
            <p:nvSpPr>
              <p:cNvPr id="37" name="Hexagon 36">
                <a:extLst>
                  <a:ext uri="{FF2B5EF4-FFF2-40B4-BE49-F238E27FC236}">
                    <a16:creationId xmlns:a16="http://schemas.microsoft.com/office/drawing/2014/main" id="{5083B6B7-84B9-4A40-9B88-219311572E3D}"/>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Hexagon 37">
                <a:extLst>
                  <a:ext uri="{FF2B5EF4-FFF2-40B4-BE49-F238E27FC236}">
                    <a16:creationId xmlns:a16="http://schemas.microsoft.com/office/drawing/2014/main" id="{11AA5186-AD05-4150-8B79-C14274C29382}"/>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Hexagon 38">
                <a:extLst>
                  <a:ext uri="{FF2B5EF4-FFF2-40B4-BE49-F238E27FC236}">
                    <a16:creationId xmlns:a16="http://schemas.microsoft.com/office/drawing/2014/main" id="{6A82F976-D748-4EA3-9207-0052DB700ED2}"/>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6" name="Graphic 5" descr="Kitten with solid fill">
              <a:extLst>
                <a:ext uri="{FF2B5EF4-FFF2-40B4-BE49-F238E27FC236}">
                  <a16:creationId xmlns:a16="http://schemas.microsoft.com/office/drawing/2014/main" id="{4A78B0DE-C738-4BFF-B82E-37593ED084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70347" y="3089545"/>
              <a:ext cx="1828800" cy="1828800"/>
            </a:xfrm>
            <a:prstGeom prst="rect">
              <a:avLst/>
            </a:prstGeom>
          </p:spPr>
        </p:pic>
      </p:grpSp>
      <p:sp>
        <p:nvSpPr>
          <p:cNvPr id="40" name="TextBox 39">
            <a:hlinkClick r:id="rId13" action="ppaction://hlinksldjump"/>
            <a:extLst>
              <a:ext uri="{FF2B5EF4-FFF2-40B4-BE49-F238E27FC236}">
                <a16:creationId xmlns:a16="http://schemas.microsoft.com/office/drawing/2014/main" id="{5284A828-4D5C-48EF-815D-B368AA9B043A}"/>
              </a:ext>
            </a:extLst>
          </p:cNvPr>
          <p:cNvSpPr txBox="1"/>
          <p:nvPr/>
        </p:nvSpPr>
        <p:spPr>
          <a:xfrm>
            <a:off x="9455292" y="557455"/>
            <a:ext cx="840595"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GB" dirty="0">
                <a:solidFill>
                  <a:schemeClr val="bg2"/>
                </a:solidFill>
                <a:latin typeface="Berlin Sans FB Demi" panose="020E0802020502020306" pitchFamily="34" charset="0"/>
              </a:rPr>
              <a:t>Back?</a:t>
            </a:r>
          </a:p>
        </p:txBody>
      </p:sp>
    </p:spTree>
    <p:extLst>
      <p:ext uri="{BB962C8B-B14F-4D97-AF65-F5344CB8AC3E}">
        <p14:creationId xmlns:p14="http://schemas.microsoft.com/office/powerpoint/2010/main" val="476885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2" restart="whenNotActive" fill="hold" evtFilter="cancelBubble" nodeType="interactiveSeq">
                <p:stCondLst>
                  <p:cond evt="onClick" delay="0">
                    <p:tgtEl>
                      <p:spTgt spid="1026"/>
                    </p:tgtEl>
                  </p:cond>
                </p:stCondLst>
                <p:endSync evt="end" delay="0">
                  <p:rtn val="all"/>
                </p:endSync>
                <p:childTnLst>
                  <p:par>
                    <p:cTn id="13" fill="hold">
                      <p:stCondLst>
                        <p:cond delay="0"/>
                      </p:stCondLst>
                      <p:childTnLst>
                        <p:par>
                          <p:cTn id="14" fill="hold">
                            <p:stCondLst>
                              <p:cond delay="0"/>
                            </p:stCondLst>
                            <p:childTnLst>
                              <p:par>
                                <p:cTn id="15" presetID="42" presetClass="path" presetSubtype="0" accel="50000" decel="50000" fill="hold" nodeType="withEffect">
                                  <p:stCondLst>
                                    <p:cond delay="0"/>
                                  </p:stCondLst>
                                  <p:childTnLst>
                                    <p:animMotion origin="layout" path="M -1.875E-6 -1.85185E-6 L 0.21784 -0.42338 " pathEditMode="relative" rAng="0" ptsTypes="AA">
                                      <p:cBhvr>
                                        <p:cTn id="16" dur="2000" fill="hold"/>
                                        <p:tgtEl>
                                          <p:spTgt spid="1026"/>
                                        </p:tgtEl>
                                        <p:attrNameLst>
                                          <p:attrName>ppt_x</p:attrName>
                                          <p:attrName>ppt_y</p:attrName>
                                        </p:attrNameLst>
                                      </p:cBhvr>
                                      <p:rCtr x="10885" y="-21181"/>
                                    </p:animMotion>
                                  </p:childTnLst>
                                </p:cTn>
                              </p:par>
                              <p:par>
                                <p:cTn id="17" presetID="6" presetClass="emph" presetSubtype="0" fill="hold" nodeType="withEffect">
                                  <p:stCondLst>
                                    <p:cond delay="0"/>
                                  </p:stCondLst>
                                  <p:childTnLst>
                                    <p:animScale>
                                      <p:cBhvr>
                                        <p:cTn id="18" dur="2000" fill="hold"/>
                                        <p:tgtEl>
                                          <p:spTgt spid="1026"/>
                                        </p:tgtEl>
                                      </p:cBhvr>
                                      <p:by x="25000" y="25000"/>
                                    </p:animScale>
                                  </p:childTnLst>
                                </p:cTn>
                              </p:par>
                            </p:childTnLst>
                          </p:cTn>
                        </p:par>
                      </p:childTnLst>
                    </p:cTn>
                  </p:par>
                </p:childTnLst>
              </p:cTn>
              <p:nextCondLst>
                <p:cond evt="onClick" delay="0">
                  <p:tgtEl>
                    <p:spTgt spid="102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Rat</a:t>
            </a:r>
          </a:p>
        </p:txBody>
      </p:sp>
      <p:grpSp>
        <p:nvGrpSpPr>
          <p:cNvPr id="43" name="Group 42">
            <a:extLst>
              <a:ext uri="{FF2B5EF4-FFF2-40B4-BE49-F238E27FC236}">
                <a16:creationId xmlns:a16="http://schemas.microsoft.com/office/drawing/2014/main" id="{2CB0303A-B2E0-46BE-9303-A833CFC4C6E5}"/>
              </a:ext>
            </a:extLst>
          </p:cNvPr>
          <p:cNvGrpSpPr/>
          <p:nvPr/>
        </p:nvGrpSpPr>
        <p:grpSpPr>
          <a:xfrm>
            <a:off x="4641722" y="2677995"/>
            <a:ext cx="2409825" cy="2057400"/>
            <a:chOff x="4641722" y="2819400"/>
            <a:chExt cx="2409825" cy="2057400"/>
          </a:xfrm>
        </p:grpSpPr>
        <p:grpSp>
          <p:nvGrpSpPr>
            <p:cNvPr id="5" name="Group 4">
              <a:extLst>
                <a:ext uri="{FF2B5EF4-FFF2-40B4-BE49-F238E27FC236}">
                  <a16:creationId xmlns:a16="http://schemas.microsoft.com/office/drawing/2014/main" id="{A07831B9-9082-459C-AF10-1EE921872E45}"/>
                </a:ext>
              </a:extLst>
            </p:cNvPr>
            <p:cNvGrpSpPr/>
            <p:nvPr/>
          </p:nvGrpSpPr>
          <p:grpSpPr>
            <a:xfrm>
              <a:off x="4641722" y="2819400"/>
              <a:ext cx="2409825" cy="1943100"/>
              <a:chOff x="4641722" y="2819400"/>
              <a:chExt cx="2409825" cy="1943100"/>
            </a:xfrm>
          </p:grpSpPr>
          <p:sp>
            <p:nvSpPr>
              <p:cNvPr id="6" name="Hexagon 5">
                <a:extLst>
                  <a:ext uri="{FF2B5EF4-FFF2-40B4-BE49-F238E27FC236}">
                    <a16:creationId xmlns:a16="http://schemas.microsoft.com/office/drawing/2014/main" id="{69D80015-5E20-4A2B-8463-B8A2FC22F9FF}"/>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Hexagon 6">
                <a:extLst>
                  <a:ext uri="{FF2B5EF4-FFF2-40B4-BE49-F238E27FC236}">
                    <a16:creationId xmlns:a16="http://schemas.microsoft.com/office/drawing/2014/main" id="{29AF1987-71F8-4596-A205-CF63632B4282}"/>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Hexagon 7">
                <a:extLst>
                  <a:ext uri="{FF2B5EF4-FFF2-40B4-BE49-F238E27FC236}">
                    <a16:creationId xmlns:a16="http://schemas.microsoft.com/office/drawing/2014/main" id="{25013614-3D21-48E1-A34C-13AC69DE0376}"/>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 name="Graphic 4" descr="Rat with solid fill">
              <a:extLst>
                <a:ext uri="{FF2B5EF4-FFF2-40B4-BE49-F238E27FC236}">
                  <a16:creationId xmlns:a16="http://schemas.microsoft.com/office/drawing/2014/main" id="{D26C7A6B-66A9-4238-919E-C00E7BA9CE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98922" y="3048000"/>
              <a:ext cx="1828800" cy="1828800"/>
            </a:xfrm>
            <a:prstGeom prst="rect">
              <a:avLst/>
            </a:prstGeom>
          </p:spPr>
        </p:pic>
      </p:grpSp>
      <p:grpSp>
        <p:nvGrpSpPr>
          <p:cNvPr id="11" name="Group 10">
            <a:extLst>
              <a:ext uri="{FF2B5EF4-FFF2-40B4-BE49-F238E27FC236}">
                <a16:creationId xmlns:a16="http://schemas.microsoft.com/office/drawing/2014/main" id="{6B977C3A-5C98-494C-8847-CE698141F142}"/>
              </a:ext>
            </a:extLst>
          </p:cNvPr>
          <p:cNvGrpSpPr/>
          <p:nvPr/>
        </p:nvGrpSpPr>
        <p:grpSpPr>
          <a:xfrm>
            <a:off x="9115279" y="2195625"/>
            <a:ext cx="1800000" cy="1800000"/>
            <a:chOff x="9115279" y="2195625"/>
            <a:chExt cx="1800000" cy="1800000"/>
          </a:xfrm>
        </p:grpSpPr>
        <p:pic>
          <p:nvPicPr>
            <p:cNvPr id="12" name="Graphic 11" descr="Mop and bucket with solid fill">
              <a:extLst>
                <a:ext uri="{FF2B5EF4-FFF2-40B4-BE49-F238E27FC236}">
                  <a16:creationId xmlns:a16="http://schemas.microsoft.com/office/drawing/2014/main" id="{D2289F65-C617-491E-BF10-FA8ECB25DD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15279" y="2195625"/>
              <a:ext cx="1800000" cy="1800000"/>
            </a:xfrm>
            <a:prstGeom prst="rect">
              <a:avLst/>
            </a:prstGeom>
          </p:spPr>
        </p:pic>
        <p:sp>
          <p:nvSpPr>
            <p:cNvPr id="13" name="TextBox 12">
              <a:extLst>
                <a:ext uri="{FF2B5EF4-FFF2-40B4-BE49-F238E27FC236}">
                  <a16:creationId xmlns:a16="http://schemas.microsoft.com/office/drawing/2014/main" id="{6D1726D6-4851-41B5-9914-032DBE3F34B6}"/>
                </a:ext>
              </a:extLst>
            </p:cNvPr>
            <p:cNvSpPr txBox="1"/>
            <p:nvPr/>
          </p:nvSpPr>
          <p:spPr>
            <a:xfrm rot="20168792">
              <a:off x="10063919" y="3373088"/>
              <a:ext cx="724878"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clean</a:t>
              </a:r>
            </a:p>
          </p:txBody>
        </p:sp>
      </p:grpSp>
      <p:grpSp>
        <p:nvGrpSpPr>
          <p:cNvPr id="14" name="Group 13">
            <a:extLst>
              <a:ext uri="{FF2B5EF4-FFF2-40B4-BE49-F238E27FC236}">
                <a16:creationId xmlns:a16="http://schemas.microsoft.com/office/drawing/2014/main" id="{9ECAA7AE-6B58-46A4-B01D-4375908CDE12}"/>
              </a:ext>
            </a:extLst>
          </p:cNvPr>
          <p:cNvGrpSpPr/>
          <p:nvPr/>
        </p:nvGrpSpPr>
        <p:grpSpPr>
          <a:xfrm>
            <a:off x="6673269" y="387333"/>
            <a:ext cx="2003489" cy="2003489"/>
            <a:chOff x="6673269" y="387333"/>
            <a:chExt cx="2003489" cy="2003489"/>
          </a:xfrm>
        </p:grpSpPr>
        <p:pic>
          <p:nvPicPr>
            <p:cNvPr id="15" name="Graphic 14" descr="Home1 with solid fill">
              <a:hlinkClick r:id="rId7" action="ppaction://hlinksldjump"/>
              <a:extLst>
                <a:ext uri="{FF2B5EF4-FFF2-40B4-BE49-F238E27FC236}">
                  <a16:creationId xmlns:a16="http://schemas.microsoft.com/office/drawing/2014/main" id="{04606AE0-5F4F-49D6-ADBF-1C149C06B0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73269" y="387333"/>
              <a:ext cx="2003489" cy="2003489"/>
            </a:xfrm>
            <a:prstGeom prst="rect">
              <a:avLst/>
            </a:prstGeom>
          </p:spPr>
        </p:pic>
        <p:sp>
          <p:nvSpPr>
            <p:cNvPr id="16" name="TextBox 15">
              <a:extLst>
                <a:ext uri="{FF2B5EF4-FFF2-40B4-BE49-F238E27FC236}">
                  <a16:creationId xmlns:a16="http://schemas.microsoft.com/office/drawing/2014/main" id="{AB88F34C-710A-4746-A34E-109157F55F32}"/>
                </a:ext>
              </a:extLst>
            </p:cNvPr>
            <p:cNvSpPr txBox="1"/>
            <p:nvPr/>
          </p:nvSpPr>
          <p:spPr>
            <a:xfrm>
              <a:off x="7312574" y="1826293"/>
              <a:ext cx="755335"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home</a:t>
              </a:r>
            </a:p>
          </p:txBody>
        </p:sp>
      </p:grpSp>
      <p:grpSp>
        <p:nvGrpSpPr>
          <p:cNvPr id="17" name="Group 16">
            <a:extLst>
              <a:ext uri="{FF2B5EF4-FFF2-40B4-BE49-F238E27FC236}">
                <a16:creationId xmlns:a16="http://schemas.microsoft.com/office/drawing/2014/main" id="{048CDFE7-D3FB-4382-A3B4-18A8BDB6B6D5}"/>
              </a:ext>
            </a:extLst>
          </p:cNvPr>
          <p:cNvGrpSpPr/>
          <p:nvPr/>
        </p:nvGrpSpPr>
        <p:grpSpPr>
          <a:xfrm>
            <a:off x="8704314" y="4381544"/>
            <a:ext cx="1828800" cy="1828800"/>
            <a:chOff x="8676758" y="4659427"/>
            <a:chExt cx="1828800" cy="1828800"/>
          </a:xfrm>
        </p:grpSpPr>
        <p:pic>
          <p:nvPicPr>
            <p:cNvPr id="18" name="Graphic 5" descr="Dog House with solid fill">
              <a:extLst>
                <a:ext uri="{FF2B5EF4-FFF2-40B4-BE49-F238E27FC236}">
                  <a16:creationId xmlns:a16="http://schemas.microsoft.com/office/drawing/2014/main" id="{FD682760-065E-452F-84F7-D7F06016318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6758" y="4659427"/>
              <a:ext cx="1828800" cy="1828800"/>
            </a:xfrm>
            <a:prstGeom prst="rect">
              <a:avLst/>
            </a:prstGeom>
          </p:spPr>
        </p:pic>
        <p:sp>
          <p:nvSpPr>
            <p:cNvPr id="19" name="TextBox 18">
              <a:extLst>
                <a:ext uri="{FF2B5EF4-FFF2-40B4-BE49-F238E27FC236}">
                  <a16:creationId xmlns:a16="http://schemas.microsoft.com/office/drawing/2014/main" id="{097DC949-589F-4CDA-9409-C169976FCF49}"/>
                </a:ext>
              </a:extLst>
            </p:cNvPr>
            <p:cNvSpPr txBox="1"/>
            <p:nvPr/>
          </p:nvSpPr>
          <p:spPr>
            <a:xfrm>
              <a:off x="9277359" y="5183932"/>
              <a:ext cx="599844"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safe</a:t>
              </a:r>
            </a:p>
          </p:txBody>
        </p:sp>
      </p:grpSp>
      <p:grpSp>
        <p:nvGrpSpPr>
          <p:cNvPr id="20" name="Group 19">
            <a:extLst>
              <a:ext uri="{FF2B5EF4-FFF2-40B4-BE49-F238E27FC236}">
                <a16:creationId xmlns:a16="http://schemas.microsoft.com/office/drawing/2014/main" id="{9DC1B1CB-9E32-4EA5-BFE6-A8F7EC5162FF}"/>
              </a:ext>
            </a:extLst>
          </p:cNvPr>
          <p:cNvGrpSpPr/>
          <p:nvPr/>
        </p:nvGrpSpPr>
        <p:grpSpPr>
          <a:xfrm>
            <a:off x="2591058" y="875671"/>
            <a:ext cx="2236417" cy="1568620"/>
            <a:chOff x="2591058" y="875671"/>
            <a:chExt cx="2236417" cy="1568620"/>
          </a:xfrm>
        </p:grpSpPr>
        <p:grpSp>
          <p:nvGrpSpPr>
            <p:cNvPr id="21" name="Group 20">
              <a:extLst>
                <a:ext uri="{FF2B5EF4-FFF2-40B4-BE49-F238E27FC236}">
                  <a16:creationId xmlns:a16="http://schemas.microsoft.com/office/drawing/2014/main" id="{96870BC3-1BA5-40D1-A349-038EF20A167E}"/>
                </a:ext>
              </a:extLst>
            </p:cNvPr>
            <p:cNvGrpSpPr/>
            <p:nvPr/>
          </p:nvGrpSpPr>
          <p:grpSpPr>
            <a:xfrm>
              <a:off x="2591058" y="875671"/>
              <a:ext cx="2236417" cy="1568620"/>
              <a:chOff x="2041397" y="1319213"/>
              <a:chExt cx="2236417" cy="1568620"/>
            </a:xfrm>
          </p:grpSpPr>
          <p:pic>
            <p:nvPicPr>
              <p:cNvPr id="23" name="Graphic 10" descr="Leaky Tap with solid fill">
                <a:extLst>
                  <a:ext uri="{FF2B5EF4-FFF2-40B4-BE49-F238E27FC236}">
                    <a16:creationId xmlns:a16="http://schemas.microsoft.com/office/drawing/2014/main" id="{C909BF40-8A32-4DDB-9869-A5C82C251B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41397" y="1319213"/>
                <a:ext cx="1371600" cy="1371600"/>
              </a:xfrm>
              <a:prstGeom prst="rect">
                <a:avLst/>
              </a:prstGeom>
            </p:spPr>
          </p:pic>
          <p:pic>
            <p:nvPicPr>
              <p:cNvPr id="24" name="Graphic 6">
                <a:extLst>
                  <a:ext uri="{FF2B5EF4-FFF2-40B4-BE49-F238E27FC236}">
                    <a16:creationId xmlns:a16="http://schemas.microsoft.com/office/drawing/2014/main" id="{B51FAEDD-4408-4529-952A-5EE5F33BFFF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2906214" y="1516233"/>
                <a:ext cx="1371600" cy="1371600"/>
              </a:xfrm>
              <a:prstGeom prst="rect">
                <a:avLst/>
              </a:prstGeom>
            </p:spPr>
          </p:pic>
        </p:grpSp>
        <p:sp>
          <p:nvSpPr>
            <p:cNvPr id="22" name="TextBox 21">
              <a:extLst>
                <a:ext uri="{FF2B5EF4-FFF2-40B4-BE49-F238E27FC236}">
                  <a16:creationId xmlns:a16="http://schemas.microsoft.com/office/drawing/2014/main" id="{F7E5E385-136B-4D83-966F-0E2646E023C1}"/>
                </a:ext>
              </a:extLst>
            </p:cNvPr>
            <p:cNvSpPr txBox="1"/>
            <p:nvPr/>
          </p:nvSpPr>
          <p:spPr>
            <a:xfrm>
              <a:off x="2770075" y="1225151"/>
              <a:ext cx="785793"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water</a:t>
              </a:r>
            </a:p>
          </p:txBody>
        </p:sp>
      </p:grpSp>
      <p:grpSp>
        <p:nvGrpSpPr>
          <p:cNvPr id="25" name="Group 24">
            <a:extLst>
              <a:ext uri="{FF2B5EF4-FFF2-40B4-BE49-F238E27FC236}">
                <a16:creationId xmlns:a16="http://schemas.microsoft.com/office/drawing/2014/main" id="{28631D50-1F68-4BA1-8F58-58C251BC0A44}"/>
              </a:ext>
            </a:extLst>
          </p:cNvPr>
          <p:cNvGrpSpPr/>
          <p:nvPr/>
        </p:nvGrpSpPr>
        <p:grpSpPr>
          <a:xfrm>
            <a:off x="644792" y="1778603"/>
            <a:ext cx="1828800" cy="1828800"/>
            <a:chOff x="257175" y="2952728"/>
            <a:chExt cx="1828800" cy="1828800"/>
          </a:xfrm>
        </p:grpSpPr>
        <p:pic>
          <p:nvPicPr>
            <p:cNvPr id="26" name="Graphic 6" descr="Dog Food Bowl with solid fill">
              <a:extLst>
                <a:ext uri="{FF2B5EF4-FFF2-40B4-BE49-F238E27FC236}">
                  <a16:creationId xmlns:a16="http://schemas.microsoft.com/office/drawing/2014/main" id="{53F87875-1F3D-4F0B-B376-6B8B9417D03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57175" y="2952728"/>
              <a:ext cx="1828800" cy="1828800"/>
            </a:xfrm>
            <a:prstGeom prst="rect">
              <a:avLst/>
            </a:prstGeom>
          </p:spPr>
        </p:pic>
        <p:sp>
          <p:nvSpPr>
            <p:cNvPr id="27" name="TextBox 26">
              <a:extLst>
                <a:ext uri="{FF2B5EF4-FFF2-40B4-BE49-F238E27FC236}">
                  <a16:creationId xmlns:a16="http://schemas.microsoft.com/office/drawing/2014/main" id="{457B2C1F-86FE-48C5-9117-66A77F1BB629}"/>
                </a:ext>
              </a:extLst>
            </p:cNvPr>
            <p:cNvSpPr txBox="1"/>
            <p:nvPr/>
          </p:nvSpPr>
          <p:spPr>
            <a:xfrm>
              <a:off x="818864" y="4024809"/>
              <a:ext cx="646331"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food</a:t>
              </a:r>
            </a:p>
          </p:txBody>
        </p:sp>
      </p:grpSp>
      <p:grpSp>
        <p:nvGrpSpPr>
          <p:cNvPr id="32" name="Group 31">
            <a:extLst>
              <a:ext uri="{FF2B5EF4-FFF2-40B4-BE49-F238E27FC236}">
                <a16:creationId xmlns:a16="http://schemas.microsoft.com/office/drawing/2014/main" id="{0DD0651F-28DF-4669-BA09-CD0A8C5629C1}"/>
              </a:ext>
            </a:extLst>
          </p:cNvPr>
          <p:cNvGrpSpPr/>
          <p:nvPr/>
        </p:nvGrpSpPr>
        <p:grpSpPr>
          <a:xfrm>
            <a:off x="5004729" y="4830352"/>
            <a:ext cx="1973546" cy="1451495"/>
            <a:chOff x="4882269" y="5074190"/>
            <a:chExt cx="1973546" cy="1451495"/>
          </a:xfrm>
        </p:grpSpPr>
        <p:grpSp>
          <p:nvGrpSpPr>
            <p:cNvPr id="33" name="Group 32">
              <a:extLst>
                <a:ext uri="{FF2B5EF4-FFF2-40B4-BE49-F238E27FC236}">
                  <a16:creationId xmlns:a16="http://schemas.microsoft.com/office/drawing/2014/main" id="{87592981-F657-4C2B-9964-29DBB5AD439B}"/>
                </a:ext>
              </a:extLst>
            </p:cNvPr>
            <p:cNvGrpSpPr/>
            <p:nvPr/>
          </p:nvGrpSpPr>
          <p:grpSpPr>
            <a:xfrm>
              <a:off x="4882269" y="5106414"/>
              <a:ext cx="1278337" cy="1419271"/>
              <a:chOff x="4619621" y="5057775"/>
              <a:chExt cx="1278337" cy="1419271"/>
            </a:xfrm>
          </p:grpSpPr>
          <p:pic>
            <p:nvPicPr>
              <p:cNvPr id="36" name="Graphic 35" descr="Walk with solid fill">
                <a:extLst>
                  <a:ext uri="{FF2B5EF4-FFF2-40B4-BE49-F238E27FC236}">
                    <a16:creationId xmlns:a16="http://schemas.microsoft.com/office/drawing/2014/main" id="{9A3C195E-34E2-4986-A7E8-97958F06483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619621" y="5057775"/>
                <a:ext cx="1278337" cy="1419271"/>
              </a:xfrm>
              <a:prstGeom prst="rect">
                <a:avLst/>
              </a:prstGeom>
            </p:spPr>
          </p:pic>
          <p:sp>
            <p:nvSpPr>
              <p:cNvPr id="37" name="TextBox 36">
                <a:extLst>
                  <a:ext uri="{FF2B5EF4-FFF2-40B4-BE49-F238E27FC236}">
                    <a16:creationId xmlns:a16="http://schemas.microsoft.com/office/drawing/2014/main" id="{655B51BB-2E91-4670-956C-EF0075C86B24}"/>
                  </a:ext>
                </a:extLst>
              </p:cNvPr>
              <p:cNvSpPr txBox="1"/>
              <p:nvPr/>
            </p:nvSpPr>
            <p:spPr>
              <a:xfrm rot="17090130">
                <a:off x="4878511" y="5478163"/>
                <a:ext cx="644728"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play</a:t>
                </a:r>
              </a:p>
            </p:txBody>
          </p:sp>
        </p:grpSp>
        <p:pic>
          <p:nvPicPr>
            <p:cNvPr id="34" name="Graphic 33" descr="Volleyball with solid fill">
              <a:extLst>
                <a:ext uri="{FF2B5EF4-FFF2-40B4-BE49-F238E27FC236}">
                  <a16:creationId xmlns:a16="http://schemas.microsoft.com/office/drawing/2014/main" id="{8D24A7BE-51F6-45FD-9191-0BA5A64E98E2}"/>
                </a:ext>
              </a:extLst>
            </p:cNvPr>
            <p:cNvPicPr>
              <a:picLocks noChangeAspect="1"/>
            </p:cNvPicPr>
            <p:nvPr/>
          </p:nvPicPr>
          <p:blipFill>
            <a:blip r:embed="rId20" cstate="hq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803703" y="5074190"/>
              <a:ext cx="584593" cy="584593"/>
            </a:xfrm>
            <a:prstGeom prst="rect">
              <a:avLst/>
            </a:prstGeom>
          </p:spPr>
        </p:pic>
        <p:sp>
          <p:nvSpPr>
            <p:cNvPr id="35" name="TextBox 34">
              <a:extLst>
                <a:ext uri="{FF2B5EF4-FFF2-40B4-BE49-F238E27FC236}">
                  <a16:creationId xmlns:a16="http://schemas.microsoft.com/office/drawing/2014/main" id="{38D8EAE4-3243-4C16-BBBB-91BA0FFE14D0}"/>
                </a:ext>
              </a:extLst>
            </p:cNvPr>
            <p:cNvSpPr txBox="1"/>
            <p:nvPr/>
          </p:nvSpPr>
          <p:spPr>
            <a:xfrm rot="3234270">
              <a:off x="6486323" y="5384014"/>
              <a:ext cx="461986" cy="276999"/>
            </a:xfrm>
            <a:prstGeom prst="rect">
              <a:avLst/>
            </a:prstGeom>
            <a:noFill/>
          </p:spPr>
          <p:txBody>
            <a:bodyPr wrap="none" rtlCol="0">
              <a:spAutoFit/>
            </a:bodyPr>
            <a:lstStyle/>
            <a:p>
              <a:r>
                <a:rPr lang="en-GB" sz="1200" dirty="0">
                  <a:solidFill>
                    <a:schemeClr val="bg2"/>
                  </a:solidFill>
                  <a:latin typeface="Berlin Sans FB Demi" panose="020E0802020502020306" pitchFamily="34" charset="0"/>
                </a:rPr>
                <a:t>toys</a:t>
              </a:r>
            </a:p>
          </p:txBody>
        </p:sp>
      </p:grpSp>
      <p:grpSp>
        <p:nvGrpSpPr>
          <p:cNvPr id="42" name="Group 41">
            <a:extLst>
              <a:ext uri="{FF2B5EF4-FFF2-40B4-BE49-F238E27FC236}">
                <a16:creationId xmlns:a16="http://schemas.microsoft.com/office/drawing/2014/main" id="{0367C8E4-6E88-40D1-9064-9EBD4409EF60}"/>
              </a:ext>
            </a:extLst>
          </p:cNvPr>
          <p:cNvGrpSpPr/>
          <p:nvPr/>
        </p:nvGrpSpPr>
        <p:grpSpPr>
          <a:xfrm>
            <a:off x="927700" y="3880473"/>
            <a:ext cx="2634641" cy="2647149"/>
            <a:chOff x="1355299" y="4106083"/>
            <a:chExt cx="2634641" cy="2647149"/>
          </a:xfrm>
        </p:grpSpPr>
        <p:pic>
          <p:nvPicPr>
            <p:cNvPr id="38" name="Graphic 37" descr="Rat with solid fill">
              <a:hlinkClick r:id="rId22" action="ppaction://hlinksldjump"/>
              <a:extLst>
                <a:ext uri="{FF2B5EF4-FFF2-40B4-BE49-F238E27FC236}">
                  <a16:creationId xmlns:a16="http://schemas.microsoft.com/office/drawing/2014/main" id="{E206B337-C56A-46C8-A1FD-50CE10CF80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4214" y="4106083"/>
              <a:ext cx="1365726" cy="1365726"/>
            </a:xfrm>
            <a:prstGeom prst="rect">
              <a:avLst/>
            </a:prstGeom>
          </p:spPr>
        </p:pic>
        <p:grpSp>
          <p:nvGrpSpPr>
            <p:cNvPr id="28" name="Group 27">
              <a:extLst>
                <a:ext uri="{FF2B5EF4-FFF2-40B4-BE49-F238E27FC236}">
                  <a16:creationId xmlns:a16="http://schemas.microsoft.com/office/drawing/2014/main" id="{9B87023E-423B-44BC-BF6C-FA422FCED437}"/>
                </a:ext>
              </a:extLst>
            </p:cNvPr>
            <p:cNvGrpSpPr/>
            <p:nvPr/>
          </p:nvGrpSpPr>
          <p:grpSpPr>
            <a:xfrm>
              <a:off x="1355299" y="4421783"/>
              <a:ext cx="2501229" cy="1779755"/>
              <a:chOff x="1319787" y="4279740"/>
              <a:chExt cx="2501229" cy="1779755"/>
            </a:xfrm>
          </p:grpSpPr>
          <p:pic>
            <p:nvPicPr>
              <p:cNvPr id="29" name="Graphic 28" descr="Walk with solid fill">
                <a:hlinkClick r:id="rId22" action="ppaction://hlinksldjump"/>
                <a:extLst>
                  <a:ext uri="{FF2B5EF4-FFF2-40B4-BE49-F238E27FC236}">
                    <a16:creationId xmlns:a16="http://schemas.microsoft.com/office/drawing/2014/main" id="{A4147D20-663B-4B6F-B0CA-C11CFE2570E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19787" y="4279740"/>
                <a:ext cx="1603026" cy="1779755"/>
              </a:xfrm>
              <a:prstGeom prst="rect">
                <a:avLst/>
              </a:prstGeom>
            </p:spPr>
          </p:pic>
          <p:sp>
            <p:nvSpPr>
              <p:cNvPr id="31" name="TextBox 30">
                <a:extLst>
                  <a:ext uri="{FF2B5EF4-FFF2-40B4-BE49-F238E27FC236}">
                    <a16:creationId xmlns:a16="http://schemas.microsoft.com/office/drawing/2014/main" id="{B3B325F7-44A0-47BB-BDA6-B65C2BBC3AB0}"/>
                  </a:ext>
                </a:extLst>
              </p:cNvPr>
              <p:cNvSpPr txBox="1"/>
              <p:nvPr/>
            </p:nvSpPr>
            <p:spPr>
              <a:xfrm>
                <a:off x="3075299" y="4511180"/>
                <a:ext cx="745717"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social</a:t>
                </a:r>
              </a:p>
            </p:txBody>
          </p:sp>
        </p:grpSp>
        <p:pic>
          <p:nvPicPr>
            <p:cNvPr id="40" name="Graphic 39" descr="Rat with solid fill">
              <a:hlinkClick r:id="rId22" action="ppaction://hlinksldjump"/>
              <a:extLst>
                <a:ext uri="{FF2B5EF4-FFF2-40B4-BE49-F238E27FC236}">
                  <a16:creationId xmlns:a16="http://schemas.microsoft.com/office/drawing/2014/main" id="{0471A157-FAC3-47A2-808C-FA4468BA69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9640" y="4796825"/>
              <a:ext cx="1365726" cy="1365726"/>
            </a:xfrm>
            <a:prstGeom prst="rect">
              <a:avLst/>
            </a:prstGeom>
          </p:spPr>
        </p:pic>
        <p:pic>
          <p:nvPicPr>
            <p:cNvPr id="41" name="Graphic 40" descr="Rat with solid fill">
              <a:hlinkClick r:id="rId22" action="ppaction://hlinksldjump"/>
              <a:extLst>
                <a:ext uri="{FF2B5EF4-FFF2-40B4-BE49-F238E27FC236}">
                  <a16:creationId xmlns:a16="http://schemas.microsoft.com/office/drawing/2014/main" id="{48F7ACA1-1EB1-43F9-9E1E-0F7AB137AC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163" y="5387506"/>
              <a:ext cx="1365726" cy="1365726"/>
            </a:xfrm>
            <a:prstGeom prst="rect">
              <a:avLst/>
            </a:prstGeom>
          </p:spPr>
        </p:pic>
      </p:grpSp>
      <p:sp>
        <p:nvSpPr>
          <p:cNvPr id="3" name="TextBox 2">
            <a:hlinkClick r:id="rId23" action="ppaction://hlinksldjump"/>
            <a:extLst>
              <a:ext uri="{FF2B5EF4-FFF2-40B4-BE49-F238E27FC236}">
                <a16:creationId xmlns:a16="http://schemas.microsoft.com/office/drawing/2014/main" id="{2D5697DD-AD50-2A71-4CCF-CD25DB256456}"/>
              </a:ext>
            </a:extLst>
          </p:cNvPr>
          <p:cNvSpPr txBox="1"/>
          <p:nvPr/>
        </p:nvSpPr>
        <p:spPr>
          <a:xfrm>
            <a:off x="6583217" y="6364665"/>
            <a:ext cx="2333926"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GB" dirty="0">
                <a:solidFill>
                  <a:schemeClr val="bg2"/>
                </a:solidFill>
                <a:latin typeface="Berlin Sans FB Demi" panose="020E0802020502020306" pitchFamily="34" charset="0"/>
              </a:rPr>
              <a:t>Choose another pet?</a:t>
            </a:r>
          </a:p>
        </p:txBody>
      </p:sp>
      <p:sp>
        <p:nvSpPr>
          <p:cNvPr id="49" name="TextBox 48">
            <a:hlinkClick r:id="rId24" action="ppaction://hlinksldjump"/>
            <a:extLst>
              <a:ext uri="{FF2B5EF4-FFF2-40B4-BE49-F238E27FC236}">
                <a16:creationId xmlns:a16="http://schemas.microsoft.com/office/drawing/2014/main" id="{695F6A93-EED0-E9CA-2574-F632CC3B6B67}"/>
              </a:ext>
            </a:extLst>
          </p:cNvPr>
          <p:cNvSpPr txBox="1"/>
          <p:nvPr/>
        </p:nvSpPr>
        <p:spPr>
          <a:xfrm>
            <a:off x="3632674" y="6368881"/>
            <a:ext cx="2865400"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GB" dirty="0">
                <a:solidFill>
                  <a:schemeClr val="bg2"/>
                </a:solidFill>
                <a:latin typeface="Berlin Sans FB Demi" panose="020E0802020502020306" pitchFamily="34" charset="0"/>
              </a:rPr>
              <a:t>Choose a super rat home?</a:t>
            </a:r>
          </a:p>
        </p:txBody>
      </p:sp>
      <p:sp>
        <p:nvSpPr>
          <p:cNvPr id="50" name="TextBox 49">
            <a:hlinkClick r:id="rId25" action="ppaction://hlinksldjump"/>
            <a:extLst>
              <a:ext uri="{FF2B5EF4-FFF2-40B4-BE49-F238E27FC236}">
                <a16:creationId xmlns:a16="http://schemas.microsoft.com/office/drawing/2014/main" id="{DE234E9C-7731-0CF3-5248-4F7492E9D8D3}"/>
              </a:ext>
            </a:extLst>
          </p:cNvPr>
          <p:cNvSpPr txBox="1"/>
          <p:nvPr/>
        </p:nvSpPr>
        <p:spPr>
          <a:xfrm>
            <a:off x="115766" y="6368881"/>
            <a:ext cx="3431765"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GB" dirty="0">
                <a:solidFill>
                  <a:schemeClr val="bg2"/>
                </a:solidFill>
                <a:latin typeface="Berlin Sans FB Demi" panose="020E0802020502020306" pitchFamily="34" charset="0"/>
              </a:rPr>
              <a:t>What is a good friend for a rat?</a:t>
            </a:r>
          </a:p>
        </p:txBody>
      </p:sp>
      <p:sp>
        <p:nvSpPr>
          <p:cNvPr id="51" name="TextBox 50">
            <a:hlinkClick r:id="rId26" action="ppaction://hlinksldjump"/>
            <a:extLst>
              <a:ext uri="{FF2B5EF4-FFF2-40B4-BE49-F238E27FC236}">
                <a16:creationId xmlns:a16="http://schemas.microsoft.com/office/drawing/2014/main" id="{59277A05-9291-26E6-E4D1-3BF5A8360261}"/>
              </a:ext>
            </a:extLst>
          </p:cNvPr>
          <p:cNvSpPr txBox="1"/>
          <p:nvPr/>
        </p:nvSpPr>
        <p:spPr>
          <a:xfrm>
            <a:off x="9002286" y="6375062"/>
            <a:ext cx="3081959"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GB" dirty="0">
                <a:solidFill>
                  <a:schemeClr val="bg2"/>
                </a:solidFill>
                <a:latin typeface="Berlin Sans FB Demi" panose="020E0802020502020306" pitchFamily="34" charset="0"/>
              </a:rPr>
              <a:t>I know how to care for pets?</a:t>
            </a:r>
          </a:p>
        </p:txBody>
      </p:sp>
    </p:spTree>
    <p:extLst>
      <p:ext uri="{BB962C8B-B14F-4D97-AF65-F5344CB8AC3E}">
        <p14:creationId xmlns:p14="http://schemas.microsoft.com/office/powerpoint/2010/main" val="297952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4C810CA-727C-4786-A54B-7B0DFD6F848F}"/>
              </a:ext>
            </a:extLst>
          </p:cNvPr>
          <p:cNvGrpSpPr/>
          <p:nvPr/>
        </p:nvGrpSpPr>
        <p:grpSpPr>
          <a:xfrm>
            <a:off x="9209790" y="248477"/>
            <a:ext cx="2409825" cy="2057400"/>
            <a:chOff x="4641722" y="2819400"/>
            <a:chExt cx="2409825" cy="2057400"/>
          </a:xfrm>
        </p:grpSpPr>
        <p:grpSp>
          <p:nvGrpSpPr>
            <p:cNvPr id="40" name="Group 39">
              <a:extLst>
                <a:ext uri="{FF2B5EF4-FFF2-40B4-BE49-F238E27FC236}">
                  <a16:creationId xmlns:a16="http://schemas.microsoft.com/office/drawing/2014/main" id="{F1EA041E-2CE0-4361-A13F-67004B15E9EE}"/>
                </a:ext>
              </a:extLst>
            </p:cNvPr>
            <p:cNvGrpSpPr/>
            <p:nvPr/>
          </p:nvGrpSpPr>
          <p:grpSpPr>
            <a:xfrm>
              <a:off x="4641722" y="2819400"/>
              <a:ext cx="2409825" cy="1943100"/>
              <a:chOff x="4641722" y="2819400"/>
              <a:chExt cx="2409825" cy="1943100"/>
            </a:xfrm>
          </p:grpSpPr>
          <p:sp>
            <p:nvSpPr>
              <p:cNvPr id="42" name="Hexagon 41">
                <a:extLst>
                  <a:ext uri="{FF2B5EF4-FFF2-40B4-BE49-F238E27FC236}">
                    <a16:creationId xmlns:a16="http://schemas.microsoft.com/office/drawing/2014/main" id="{AA289CE4-0DD0-4693-8B45-01B02557FA85}"/>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Hexagon 42">
                <a:extLst>
                  <a:ext uri="{FF2B5EF4-FFF2-40B4-BE49-F238E27FC236}">
                    <a16:creationId xmlns:a16="http://schemas.microsoft.com/office/drawing/2014/main" id="{8864EE7F-1628-4F96-A1F5-D8B568785BFF}"/>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Hexagon 45">
                <a:extLst>
                  <a:ext uri="{FF2B5EF4-FFF2-40B4-BE49-F238E27FC236}">
                    <a16:creationId xmlns:a16="http://schemas.microsoft.com/office/drawing/2014/main" id="{7836847D-7752-4307-861B-F3797D336C65}"/>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1" name="Graphic 4" descr="Rat with solid fill">
              <a:extLst>
                <a:ext uri="{FF2B5EF4-FFF2-40B4-BE49-F238E27FC236}">
                  <a16:creationId xmlns:a16="http://schemas.microsoft.com/office/drawing/2014/main" id="{A6914177-9D14-4E37-A86E-88C9CDDA1A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98922" y="3048000"/>
              <a:ext cx="1828800" cy="1828800"/>
            </a:xfrm>
            <a:prstGeom prst="rect">
              <a:avLst/>
            </a:prstGeom>
          </p:spPr>
        </p:pic>
      </p:grpSp>
      <p:pic>
        <p:nvPicPr>
          <p:cNvPr id="23" name="Graphic 22" descr="Home1 with solid fill">
            <a:extLst>
              <a:ext uri="{FF2B5EF4-FFF2-40B4-BE49-F238E27FC236}">
                <a16:creationId xmlns:a16="http://schemas.microsoft.com/office/drawing/2014/main" id="{FD69EE2E-A1B5-4691-847B-7D10F755A3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04996" y="78957"/>
            <a:ext cx="2003489" cy="2003489"/>
          </a:xfrm>
          <a:prstGeom prst="rect">
            <a:avLst/>
          </a:prstGeom>
        </p:spPr>
      </p:pic>
      <p:pic>
        <p:nvPicPr>
          <p:cNvPr id="33" name="Graphic 32" descr="Badge Tick with solid fill">
            <a:extLst>
              <a:ext uri="{FF2B5EF4-FFF2-40B4-BE49-F238E27FC236}">
                <a16:creationId xmlns:a16="http://schemas.microsoft.com/office/drawing/2014/main" id="{E8E14898-FF50-4607-A495-872C0457FE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36483" y="2879559"/>
            <a:ext cx="2655310" cy="2655310"/>
          </a:xfrm>
          <a:prstGeom prst="rect">
            <a:avLst/>
          </a:prstGeom>
        </p:spPr>
      </p:pic>
      <p:pic>
        <p:nvPicPr>
          <p:cNvPr id="51" name="Graphic 50" descr="Badge Cross with solid fill">
            <a:extLst>
              <a:ext uri="{FF2B5EF4-FFF2-40B4-BE49-F238E27FC236}">
                <a16:creationId xmlns:a16="http://schemas.microsoft.com/office/drawing/2014/main" id="{CB9713F1-AFD5-462E-A346-CB5BA1B56C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12647" y="3155127"/>
            <a:ext cx="2224392" cy="2224392"/>
          </a:xfrm>
          <a:prstGeom prst="rect">
            <a:avLst/>
          </a:prstGeom>
        </p:spPr>
      </p:pic>
      <p:pic>
        <p:nvPicPr>
          <p:cNvPr id="31" name="Graphic 30" descr="Badge Cross with solid fill">
            <a:extLst>
              <a:ext uri="{FF2B5EF4-FFF2-40B4-BE49-F238E27FC236}">
                <a16:creationId xmlns:a16="http://schemas.microsoft.com/office/drawing/2014/main" id="{8E0A1546-27CE-46E8-A6FC-942DF6BC3D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5913" y="3109731"/>
            <a:ext cx="2224392" cy="2224392"/>
          </a:xfrm>
          <a:prstGeom prst="rect">
            <a:avLst/>
          </a:prstGeom>
        </p:spPr>
      </p:pic>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Rat – what home?</a:t>
            </a:r>
          </a:p>
        </p:txBody>
      </p:sp>
      <p:pic>
        <p:nvPicPr>
          <p:cNvPr id="17" name="Graphic 16" descr="Badge Question Mark with solid fill">
            <a:extLst>
              <a:ext uri="{FF2B5EF4-FFF2-40B4-BE49-F238E27FC236}">
                <a16:creationId xmlns:a16="http://schemas.microsoft.com/office/drawing/2014/main" id="{06B39958-086F-498D-9151-49C0F1ACD8F6}"/>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80378" y="1185010"/>
            <a:ext cx="396710" cy="396710"/>
          </a:xfrm>
          <a:prstGeom prst="rect">
            <a:avLst/>
          </a:prstGeom>
        </p:spPr>
      </p:pic>
      <p:pic>
        <p:nvPicPr>
          <p:cNvPr id="21" name="Picture 20">
            <a:extLst>
              <a:ext uri="{FF2B5EF4-FFF2-40B4-BE49-F238E27FC236}">
                <a16:creationId xmlns:a16="http://schemas.microsoft.com/office/drawing/2014/main" id="{D0CC9300-6C04-4EF3-9CFC-846AFEEFA64B}"/>
              </a:ext>
            </a:extLst>
          </p:cNvPr>
          <p:cNvPicPr>
            <a:picLocks noChangeAspect="1"/>
          </p:cNvPicPr>
          <p:nvPr/>
        </p:nvPicPr>
        <p:blipFill>
          <a:blip r:embed="rId12">
            <a:extLst>
              <a:ext uri="{28A0092B-C50C-407E-A947-70E740481C1C}">
                <a14:useLocalDpi xmlns:a14="http://schemas.microsoft.com/office/drawing/2010/main"/>
              </a:ext>
            </a:extLst>
          </a:blip>
          <a:srcRect/>
          <a:stretch/>
        </p:blipFill>
        <p:spPr>
          <a:xfrm>
            <a:off x="3908196" y="2855681"/>
            <a:ext cx="4385524" cy="2862772"/>
          </a:xfrm>
          <a:prstGeom prst="rect">
            <a:avLst/>
          </a:prstGeom>
        </p:spPr>
      </p:pic>
      <p:pic>
        <p:nvPicPr>
          <p:cNvPr id="24" name="Picture 23">
            <a:extLst>
              <a:ext uri="{FF2B5EF4-FFF2-40B4-BE49-F238E27FC236}">
                <a16:creationId xmlns:a16="http://schemas.microsoft.com/office/drawing/2014/main" id="{3FBBFA66-1179-4E44-921D-4BD3A8318D97}"/>
              </a:ext>
            </a:extLst>
          </p:cNvPr>
          <p:cNvPicPr>
            <a:picLocks noChangeAspect="1"/>
          </p:cNvPicPr>
          <p:nvPr/>
        </p:nvPicPr>
        <p:blipFill>
          <a:blip r:embed="rId13" cstate="print">
            <a:extLst>
              <a:ext uri="{28A0092B-C50C-407E-A947-70E740481C1C}">
                <a14:useLocalDpi xmlns:a14="http://schemas.microsoft.com/office/drawing/2010/main"/>
              </a:ext>
              <a:ext uri="{837473B0-CC2E-450A-ABE3-18F120FF3D39}">
                <a1611:picAttrSrcUrl xmlns:a1611="http://schemas.microsoft.com/office/drawing/2016/11/main" r:id="rId14"/>
              </a:ext>
            </a:extLst>
          </a:blip>
          <a:srcRect/>
          <a:stretch/>
        </p:blipFill>
        <p:spPr>
          <a:xfrm>
            <a:off x="228693" y="2823672"/>
            <a:ext cx="3285235" cy="2923683"/>
          </a:xfrm>
          <a:prstGeom prst="rect">
            <a:avLst/>
          </a:prstGeom>
        </p:spPr>
      </p:pic>
      <p:pic>
        <p:nvPicPr>
          <p:cNvPr id="1026" name="Picture 2">
            <a:extLst>
              <a:ext uri="{FF2B5EF4-FFF2-40B4-BE49-F238E27FC236}">
                <a16:creationId xmlns:a16="http://schemas.microsoft.com/office/drawing/2014/main" id="{C3FD684F-A61A-4384-9AC8-FD0BB2C57353}"/>
              </a:ext>
            </a:extLst>
          </p:cNvPr>
          <p:cNvPicPr>
            <a:picLocks noChangeAspect="1" noChangeArrowheads="1"/>
          </p:cNvPicPr>
          <p:nvPr/>
        </p:nvPicPr>
        <p:blipFill>
          <a:blip r:embed="rId15">
            <a:extLst>
              <a:ext uri="{28A0092B-C50C-407E-A947-70E740481C1C}">
                <a14:useLocalDpi xmlns:a14="http://schemas.microsoft.com/office/drawing/2010/main"/>
              </a:ext>
              <a:ext uri="{837473B0-CC2E-450A-ABE3-18F120FF3D39}">
                <a1611:picAttrSrcUrl xmlns:a1611="http://schemas.microsoft.com/office/drawing/2016/11/main" r:id="rId16"/>
              </a:ext>
            </a:extLst>
          </a:blip>
          <a:srcRect/>
          <a:stretch/>
        </p:blipFill>
        <p:spPr bwMode="auto">
          <a:xfrm>
            <a:off x="8573481" y="2823672"/>
            <a:ext cx="2263385" cy="292679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96D1E82C-517A-4892-984E-05A18970C1CE}"/>
              </a:ext>
            </a:extLst>
          </p:cNvPr>
          <p:cNvSpPr txBox="1"/>
          <p:nvPr/>
        </p:nvSpPr>
        <p:spPr>
          <a:xfrm>
            <a:off x="973329" y="5850427"/>
            <a:ext cx="1483098"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a dolls house</a:t>
            </a:r>
          </a:p>
        </p:txBody>
      </p:sp>
      <p:sp>
        <p:nvSpPr>
          <p:cNvPr id="55" name="TextBox 54">
            <a:extLst>
              <a:ext uri="{FF2B5EF4-FFF2-40B4-BE49-F238E27FC236}">
                <a16:creationId xmlns:a16="http://schemas.microsoft.com/office/drawing/2014/main" id="{90BAF2CD-9147-4D0B-91FF-A5483CCE5A8F}"/>
              </a:ext>
            </a:extLst>
          </p:cNvPr>
          <p:cNvSpPr txBox="1"/>
          <p:nvPr/>
        </p:nvSpPr>
        <p:spPr>
          <a:xfrm>
            <a:off x="5026054" y="5850427"/>
            <a:ext cx="1931939"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a swimming pool</a:t>
            </a:r>
          </a:p>
        </p:txBody>
      </p:sp>
      <p:sp>
        <p:nvSpPr>
          <p:cNvPr id="56" name="TextBox 55">
            <a:extLst>
              <a:ext uri="{FF2B5EF4-FFF2-40B4-BE49-F238E27FC236}">
                <a16:creationId xmlns:a16="http://schemas.microsoft.com/office/drawing/2014/main" id="{3E5F65F4-34D2-4265-AAFB-8C93D4BC1069}"/>
              </a:ext>
            </a:extLst>
          </p:cNvPr>
          <p:cNvSpPr txBox="1"/>
          <p:nvPr/>
        </p:nvSpPr>
        <p:spPr>
          <a:xfrm>
            <a:off x="8189854" y="5850427"/>
            <a:ext cx="3307316"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tall for climbing and exploring</a:t>
            </a:r>
          </a:p>
        </p:txBody>
      </p:sp>
      <p:sp>
        <p:nvSpPr>
          <p:cNvPr id="57" name="TextBox 56">
            <a:hlinkClick r:id="rId17" action="ppaction://hlinksldjump"/>
            <a:extLst>
              <a:ext uri="{FF2B5EF4-FFF2-40B4-BE49-F238E27FC236}">
                <a16:creationId xmlns:a16="http://schemas.microsoft.com/office/drawing/2014/main" id="{B853505C-22A7-4277-83D9-7C4D22ED67AA}"/>
              </a:ext>
            </a:extLst>
          </p:cNvPr>
          <p:cNvSpPr txBox="1"/>
          <p:nvPr/>
        </p:nvSpPr>
        <p:spPr>
          <a:xfrm>
            <a:off x="9463685" y="261483"/>
            <a:ext cx="840595"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GB" dirty="0">
                <a:solidFill>
                  <a:schemeClr val="bg2"/>
                </a:solidFill>
                <a:latin typeface="Berlin Sans FB Demi" panose="020E0802020502020306" pitchFamily="34" charset="0"/>
              </a:rPr>
              <a:t>Back?</a:t>
            </a:r>
          </a:p>
        </p:txBody>
      </p:sp>
    </p:spTree>
    <p:extLst>
      <p:ext uri="{BB962C8B-B14F-4D97-AF65-F5344CB8AC3E}">
        <p14:creationId xmlns:p14="http://schemas.microsoft.com/office/powerpoint/2010/main" val="10829107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2" restart="whenNotActive" fill="hold" evtFilter="cancelBubble" nodeType="interactiveSeq">
                <p:stCondLst>
                  <p:cond evt="onClick" delay="0">
                    <p:tgtEl>
                      <p:spTgt spid="1026"/>
                    </p:tgtEl>
                  </p:cond>
                </p:stCondLst>
                <p:endSync evt="end" delay="0">
                  <p:rtn val="all"/>
                </p:endSync>
                <p:childTnLst>
                  <p:par>
                    <p:cTn id="13" fill="hold">
                      <p:stCondLst>
                        <p:cond delay="0"/>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3.54167E-6 1.11022E-16 L -0.25742 -0.43843 " pathEditMode="relative" rAng="0" ptsTypes="AA">
                                      <p:cBhvr>
                                        <p:cTn id="16" dur="2000" fill="hold"/>
                                        <p:tgtEl>
                                          <p:spTgt spid="1026"/>
                                        </p:tgtEl>
                                        <p:attrNameLst>
                                          <p:attrName>ppt_x</p:attrName>
                                          <p:attrName>ppt_y</p:attrName>
                                        </p:attrNameLst>
                                      </p:cBhvr>
                                      <p:rCtr x="-12878" y="-21921"/>
                                    </p:animMotion>
                                  </p:childTnLst>
                                </p:cTn>
                              </p:par>
                              <p:par>
                                <p:cTn id="17" presetID="6" presetClass="emph" presetSubtype="0" fill="hold" nodeType="withEffect">
                                  <p:stCondLst>
                                    <p:cond delay="0"/>
                                  </p:stCondLst>
                                  <p:childTnLst>
                                    <p:animScale>
                                      <p:cBhvr>
                                        <p:cTn id="18" dur="2000" fill="hold"/>
                                        <p:tgtEl>
                                          <p:spTgt spid="1026"/>
                                        </p:tgtEl>
                                      </p:cBhvr>
                                      <p:by x="25000" y="25000"/>
                                    </p:animScale>
                                  </p:childTnLst>
                                </p:cTn>
                              </p:par>
                            </p:childTnLst>
                          </p:cTn>
                        </p:par>
                      </p:childTnLst>
                    </p:cTn>
                  </p:par>
                </p:childTnLst>
              </p:cTn>
              <p:nextCondLst>
                <p:cond evt="onClick" delay="0">
                  <p:tgtEl>
                    <p:spTgt spid="102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adge Tick with solid fill">
            <a:extLst>
              <a:ext uri="{FF2B5EF4-FFF2-40B4-BE49-F238E27FC236}">
                <a16:creationId xmlns:a16="http://schemas.microsoft.com/office/drawing/2014/main" id="{E8E14898-FF50-4607-A495-872C0457FE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27187" y="2849357"/>
            <a:ext cx="2655310" cy="2655310"/>
          </a:xfrm>
          <a:prstGeom prst="rect">
            <a:avLst/>
          </a:prstGeom>
        </p:spPr>
      </p:pic>
      <p:pic>
        <p:nvPicPr>
          <p:cNvPr id="51" name="Graphic 50" descr="Badge Cross with solid fill">
            <a:extLst>
              <a:ext uri="{FF2B5EF4-FFF2-40B4-BE49-F238E27FC236}">
                <a16:creationId xmlns:a16="http://schemas.microsoft.com/office/drawing/2014/main" id="{CB9713F1-AFD5-462E-A346-CB5BA1B56C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62239" y="3150641"/>
            <a:ext cx="2224392" cy="2224392"/>
          </a:xfrm>
          <a:prstGeom prst="rect">
            <a:avLst/>
          </a:prstGeom>
        </p:spPr>
      </p:pic>
      <p:pic>
        <p:nvPicPr>
          <p:cNvPr id="31" name="Graphic 30" descr="Badge Cross with solid fill">
            <a:extLst>
              <a:ext uri="{FF2B5EF4-FFF2-40B4-BE49-F238E27FC236}">
                <a16:creationId xmlns:a16="http://schemas.microsoft.com/office/drawing/2014/main" id="{8E0A1546-27CE-46E8-A6FC-942DF6BC3D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4081" y="3109731"/>
            <a:ext cx="2224392" cy="2224392"/>
          </a:xfrm>
          <a:prstGeom prst="rect">
            <a:avLst/>
          </a:prstGeom>
        </p:spPr>
      </p:pic>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Rat – what friend?</a:t>
            </a:r>
          </a:p>
        </p:txBody>
      </p:sp>
      <p:pic>
        <p:nvPicPr>
          <p:cNvPr id="21" name="Picture 20" descr="Close up of tiger eyes">
            <a:extLst>
              <a:ext uri="{FF2B5EF4-FFF2-40B4-BE49-F238E27FC236}">
                <a16:creationId xmlns:a16="http://schemas.microsoft.com/office/drawing/2014/main" id="{D0CC9300-6C04-4EF3-9CFC-846AFEEFA64B}"/>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7515515" y="2934041"/>
            <a:ext cx="4383681" cy="2634917"/>
          </a:xfrm>
          <a:prstGeom prst="rect">
            <a:avLst/>
          </a:prstGeom>
        </p:spPr>
      </p:pic>
      <p:pic>
        <p:nvPicPr>
          <p:cNvPr id="24" name="Picture 23" descr="Dropping confetti">
            <a:extLst>
              <a:ext uri="{FF2B5EF4-FFF2-40B4-BE49-F238E27FC236}">
                <a16:creationId xmlns:a16="http://schemas.microsoft.com/office/drawing/2014/main" id="{3FBBFA66-1179-4E44-921D-4BD3A8318D97}"/>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92804" y="2823673"/>
            <a:ext cx="2607775" cy="2863198"/>
          </a:xfrm>
          <a:prstGeom prst="rect">
            <a:avLst/>
          </a:prstGeom>
        </p:spPr>
      </p:pic>
      <p:sp>
        <p:nvSpPr>
          <p:cNvPr id="20" name="TextBox 19">
            <a:extLst>
              <a:ext uri="{FF2B5EF4-FFF2-40B4-BE49-F238E27FC236}">
                <a16:creationId xmlns:a16="http://schemas.microsoft.com/office/drawing/2014/main" id="{5359B3CD-59C2-4650-8461-B791DC085130}"/>
              </a:ext>
            </a:extLst>
          </p:cNvPr>
          <p:cNvSpPr txBox="1"/>
          <p:nvPr/>
        </p:nvSpPr>
        <p:spPr>
          <a:xfrm>
            <a:off x="7487384" y="493397"/>
            <a:ext cx="599844"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safe</a:t>
            </a:r>
          </a:p>
        </p:txBody>
      </p:sp>
      <p:sp>
        <p:nvSpPr>
          <p:cNvPr id="22" name="TextBox 21">
            <a:extLst>
              <a:ext uri="{FF2B5EF4-FFF2-40B4-BE49-F238E27FC236}">
                <a16:creationId xmlns:a16="http://schemas.microsoft.com/office/drawing/2014/main" id="{3355BE17-57AA-4C7D-9F67-1D87A2455DC0}"/>
              </a:ext>
            </a:extLst>
          </p:cNvPr>
          <p:cNvSpPr txBox="1"/>
          <p:nvPr/>
        </p:nvSpPr>
        <p:spPr>
          <a:xfrm>
            <a:off x="681497" y="5850427"/>
            <a:ext cx="1749197"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loud kids party</a:t>
            </a:r>
          </a:p>
        </p:txBody>
      </p:sp>
      <p:sp>
        <p:nvSpPr>
          <p:cNvPr id="23" name="TextBox 22">
            <a:extLst>
              <a:ext uri="{FF2B5EF4-FFF2-40B4-BE49-F238E27FC236}">
                <a16:creationId xmlns:a16="http://schemas.microsoft.com/office/drawing/2014/main" id="{5BF0BC9A-B1A8-4904-8904-0B9485F66A1C}"/>
              </a:ext>
            </a:extLst>
          </p:cNvPr>
          <p:cNvSpPr txBox="1"/>
          <p:nvPr/>
        </p:nvSpPr>
        <p:spPr>
          <a:xfrm>
            <a:off x="9275185" y="5853512"/>
            <a:ext cx="864339"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a tiger</a:t>
            </a:r>
          </a:p>
        </p:txBody>
      </p:sp>
      <p:sp>
        <p:nvSpPr>
          <p:cNvPr id="25" name="TextBox 24">
            <a:extLst>
              <a:ext uri="{FF2B5EF4-FFF2-40B4-BE49-F238E27FC236}">
                <a16:creationId xmlns:a16="http://schemas.microsoft.com/office/drawing/2014/main" id="{A85A8C5C-3B45-44D1-8315-32166B70E6CC}"/>
              </a:ext>
            </a:extLst>
          </p:cNvPr>
          <p:cNvSpPr txBox="1"/>
          <p:nvPr/>
        </p:nvSpPr>
        <p:spPr>
          <a:xfrm>
            <a:off x="4614628" y="5850427"/>
            <a:ext cx="1162498"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more rats</a:t>
            </a:r>
          </a:p>
        </p:txBody>
      </p:sp>
      <p:pic>
        <p:nvPicPr>
          <p:cNvPr id="1026" name="Picture 2" descr="A black rat">
            <a:extLst>
              <a:ext uri="{FF2B5EF4-FFF2-40B4-BE49-F238E27FC236}">
                <a16:creationId xmlns:a16="http://schemas.microsoft.com/office/drawing/2014/main" id="{C3FD684F-A61A-4384-9AC8-FD0BB2C5735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p:blipFill>
        <p:spPr bwMode="auto">
          <a:xfrm>
            <a:off x="3048479" y="2825444"/>
            <a:ext cx="4294797" cy="286284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B500CB6A-22BE-49C9-A904-189E3ED5D50F}"/>
              </a:ext>
            </a:extLst>
          </p:cNvPr>
          <p:cNvGrpSpPr/>
          <p:nvPr/>
        </p:nvGrpSpPr>
        <p:grpSpPr>
          <a:xfrm>
            <a:off x="9209790" y="248477"/>
            <a:ext cx="2409825" cy="2057400"/>
            <a:chOff x="4641722" y="2819400"/>
            <a:chExt cx="2409825" cy="2057400"/>
          </a:xfrm>
        </p:grpSpPr>
        <p:grpSp>
          <p:nvGrpSpPr>
            <p:cNvPr id="28" name="Group 27">
              <a:extLst>
                <a:ext uri="{FF2B5EF4-FFF2-40B4-BE49-F238E27FC236}">
                  <a16:creationId xmlns:a16="http://schemas.microsoft.com/office/drawing/2014/main" id="{174641EA-4482-4163-BC02-77D020813336}"/>
                </a:ext>
              </a:extLst>
            </p:cNvPr>
            <p:cNvGrpSpPr/>
            <p:nvPr/>
          </p:nvGrpSpPr>
          <p:grpSpPr>
            <a:xfrm>
              <a:off x="4641722" y="2819400"/>
              <a:ext cx="2409825" cy="1943100"/>
              <a:chOff x="4641722" y="2819400"/>
              <a:chExt cx="2409825" cy="1943100"/>
            </a:xfrm>
          </p:grpSpPr>
          <p:sp>
            <p:nvSpPr>
              <p:cNvPr id="42" name="Hexagon 41">
                <a:extLst>
                  <a:ext uri="{FF2B5EF4-FFF2-40B4-BE49-F238E27FC236}">
                    <a16:creationId xmlns:a16="http://schemas.microsoft.com/office/drawing/2014/main" id="{472B95E5-1632-4540-8F96-97022D317A40}"/>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Hexagon 42">
                <a:extLst>
                  <a:ext uri="{FF2B5EF4-FFF2-40B4-BE49-F238E27FC236}">
                    <a16:creationId xmlns:a16="http://schemas.microsoft.com/office/drawing/2014/main" id="{4950FEC9-6E09-4EB0-97DA-4D81980955D7}"/>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Hexagon 43">
                <a:extLst>
                  <a:ext uri="{FF2B5EF4-FFF2-40B4-BE49-F238E27FC236}">
                    <a16:creationId xmlns:a16="http://schemas.microsoft.com/office/drawing/2014/main" id="{B989D7BE-3F8F-4A6C-8FE9-497B623FC8D4}"/>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1" name="Graphic 4" descr="Rat with solid fill">
              <a:extLst>
                <a:ext uri="{FF2B5EF4-FFF2-40B4-BE49-F238E27FC236}">
                  <a16:creationId xmlns:a16="http://schemas.microsoft.com/office/drawing/2014/main" id="{1704E184-59CC-4178-8F59-68718F208A4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98922" y="3048000"/>
              <a:ext cx="1828800" cy="1828800"/>
            </a:xfrm>
            <a:prstGeom prst="rect">
              <a:avLst/>
            </a:prstGeom>
          </p:spPr>
        </p:pic>
      </p:grpSp>
      <p:sp>
        <p:nvSpPr>
          <p:cNvPr id="45" name="TextBox 44">
            <a:hlinkClick r:id="rId11" action="ppaction://hlinksldjump"/>
            <a:extLst>
              <a:ext uri="{FF2B5EF4-FFF2-40B4-BE49-F238E27FC236}">
                <a16:creationId xmlns:a16="http://schemas.microsoft.com/office/drawing/2014/main" id="{AD2C245C-A84A-4681-B1FF-E47351C6C5DC}"/>
              </a:ext>
            </a:extLst>
          </p:cNvPr>
          <p:cNvSpPr txBox="1"/>
          <p:nvPr/>
        </p:nvSpPr>
        <p:spPr>
          <a:xfrm>
            <a:off x="9463685" y="261483"/>
            <a:ext cx="840595"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GB" dirty="0">
                <a:solidFill>
                  <a:schemeClr val="bg2"/>
                </a:solidFill>
                <a:latin typeface="Berlin Sans FB Demi" panose="020E0802020502020306" pitchFamily="34" charset="0"/>
              </a:rPr>
              <a:t>Back?</a:t>
            </a:r>
          </a:p>
        </p:txBody>
      </p:sp>
      <p:grpSp>
        <p:nvGrpSpPr>
          <p:cNvPr id="46" name="Group 45">
            <a:extLst>
              <a:ext uri="{FF2B5EF4-FFF2-40B4-BE49-F238E27FC236}">
                <a16:creationId xmlns:a16="http://schemas.microsoft.com/office/drawing/2014/main" id="{DD4E1F11-5176-421A-A1BE-FFAC3774C60A}"/>
              </a:ext>
            </a:extLst>
          </p:cNvPr>
          <p:cNvGrpSpPr/>
          <p:nvPr/>
        </p:nvGrpSpPr>
        <p:grpSpPr>
          <a:xfrm>
            <a:off x="5972204" y="-135314"/>
            <a:ext cx="2634641" cy="2647149"/>
            <a:chOff x="1355299" y="4106083"/>
            <a:chExt cx="2634641" cy="2647149"/>
          </a:xfrm>
        </p:grpSpPr>
        <p:pic>
          <p:nvPicPr>
            <p:cNvPr id="47" name="Graphic 46" descr="Rat with solid fill">
              <a:extLst>
                <a:ext uri="{FF2B5EF4-FFF2-40B4-BE49-F238E27FC236}">
                  <a16:creationId xmlns:a16="http://schemas.microsoft.com/office/drawing/2014/main" id="{0308050E-5A4C-499D-907A-661676BF66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24214" y="4106083"/>
              <a:ext cx="1365726" cy="1365726"/>
            </a:xfrm>
            <a:prstGeom prst="rect">
              <a:avLst/>
            </a:prstGeom>
          </p:spPr>
        </p:pic>
        <p:grpSp>
          <p:nvGrpSpPr>
            <p:cNvPr id="48" name="Group 47">
              <a:extLst>
                <a:ext uri="{FF2B5EF4-FFF2-40B4-BE49-F238E27FC236}">
                  <a16:creationId xmlns:a16="http://schemas.microsoft.com/office/drawing/2014/main" id="{5F6BB7CD-3394-468B-9C2A-4619FA80EB88}"/>
                </a:ext>
              </a:extLst>
            </p:cNvPr>
            <p:cNvGrpSpPr/>
            <p:nvPr/>
          </p:nvGrpSpPr>
          <p:grpSpPr>
            <a:xfrm>
              <a:off x="1355299" y="4421783"/>
              <a:ext cx="2501229" cy="1779755"/>
              <a:chOff x="1319787" y="4279740"/>
              <a:chExt cx="2501229" cy="1779755"/>
            </a:xfrm>
          </p:grpSpPr>
          <p:pic>
            <p:nvPicPr>
              <p:cNvPr id="52" name="Graphic 51" descr="Walk with solid fill">
                <a:extLst>
                  <a:ext uri="{FF2B5EF4-FFF2-40B4-BE49-F238E27FC236}">
                    <a16:creationId xmlns:a16="http://schemas.microsoft.com/office/drawing/2014/main" id="{F3009D1D-5A7F-478C-BEF3-C17EA3CA0B9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19787" y="4279740"/>
                <a:ext cx="1603026" cy="1779755"/>
              </a:xfrm>
              <a:prstGeom prst="rect">
                <a:avLst/>
              </a:prstGeom>
            </p:spPr>
          </p:pic>
          <p:sp>
            <p:nvSpPr>
              <p:cNvPr id="53" name="TextBox 52">
                <a:extLst>
                  <a:ext uri="{FF2B5EF4-FFF2-40B4-BE49-F238E27FC236}">
                    <a16:creationId xmlns:a16="http://schemas.microsoft.com/office/drawing/2014/main" id="{105A7062-D778-4133-A01C-5F8722B194B8}"/>
                  </a:ext>
                </a:extLst>
              </p:cNvPr>
              <p:cNvSpPr txBox="1"/>
              <p:nvPr/>
            </p:nvSpPr>
            <p:spPr>
              <a:xfrm>
                <a:off x="3075299" y="4511180"/>
                <a:ext cx="745717"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social</a:t>
                </a:r>
              </a:p>
            </p:txBody>
          </p:sp>
        </p:grpSp>
        <p:pic>
          <p:nvPicPr>
            <p:cNvPr id="49" name="Graphic 48" descr="Rat with solid fill">
              <a:extLst>
                <a:ext uri="{FF2B5EF4-FFF2-40B4-BE49-F238E27FC236}">
                  <a16:creationId xmlns:a16="http://schemas.microsoft.com/office/drawing/2014/main" id="{7E29FC61-D7B1-4B39-ADE8-19591E9A93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89640" y="4796825"/>
              <a:ext cx="1365726" cy="1365726"/>
            </a:xfrm>
            <a:prstGeom prst="rect">
              <a:avLst/>
            </a:prstGeom>
          </p:spPr>
        </p:pic>
        <p:pic>
          <p:nvPicPr>
            <p:cNvPr id="50" name="Graphic 49" descr="Rat with solid fill">
              <a:extLst>
                <a:ext uri="{FF2B5EF4-FFF2-40B4-BE49-F238E27FC236}">
                  <a16:creationId xmlns:a16="http://schemas.microsoft.com/office/drawing/2014/main" id="{D9C53D01-EA39-4A51-8860-4A234AE868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98163" y="5387506"/>
              <a:ext cx="1365726" cy="1365726"/>
            </a:xfrm>
            <a:prstGeom prst="rect">
              <a:avLst/>
            </a:prstGeom>
          </p:spPr>
        </p:pic>
      </p:grpSp>
    </p:spTree>
    <p:extLst>
      <p:ext uri="{BB962C8B-B14F-4D97-AF65-F5344CB8AC3E}">
        <p14:creationId xmlns:p14="http://schemas.microsoft.com/office/powerpoint/2010/main" val="163238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12" restart="whenNotActive" fill="hold" evtFilter="cancelBubble" nodeType="interactiveSeq">
                <p:stCondLst>
                  <p:cond evt="onClick" delay="0">
                    <p:tgtEl>
                      <p:spTgt spid="21"/>
                    </p:tgtEl>
                  </p:cond>
                </p:stCondLst>
                <p:endSync evt="end" delay="0">
                  <p:rtn val="all"/>
                </p:endSync>
                <p:childTnLst>
                  <p:par>
                    <p:cTn id="13" fill="hold">
                      <p:stCondLst>
                        <p:cond delay="0"/>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7" restart="whenNotActive" fill="hold" evtFilter="cancelBubble" nodeType="interactiveSeq">
                <p:stCondLst>
                  <p:cond evt="onClick" delay="0">
                    <p:tgtEl>
                      <p:spTgt spid="1026"/>
                    </p:tgtEl>
                  </p:cond>
                </p:stCondLst>
                <p:endSync evt="end" delay="0">
                  <p:rtn val="all"/>
                </p:endSync>
                <p:childTnLst>
                  <p:par>
                    <p:cTn id="18" fill="hold">
                      <p:stCondLst>
                        <p:cond delay="0"/>
                      </p:stCondLst>
                      <p:childTnLst>
                        <p:par>
                          <p:cTn id="19" fill="hold">
                            <p:stCondLst>
                              <p:cond delay="0"/>
                            </p:stCondLst>
                            <p:childTnLst>
                              <p:par>
                                <p:cTn id="20" presetID="42" presetClass="path" presetSubtype="0" accel="50000" decel="50000" fill="hold" nodeType="withEffect">
                                  <p:stCondLst>
                                    <p:cond delay="0"/>
                                  </p:stCondLst>
                                  <p:childTnLst>
                                    <p:animMotion origin="layout" path="M -1.875E-6 -1.85185E-6 L 0.21784 -0.42338 " pathEditMode="relative" rAng="0" ptsTypes="AA">
                                      <p:cBhvr>
                                        <p:cTn id="21" dur="2000" fill="hold"/>
                                        <p:tgtEl>
                                          <p:spTgt spid="1026"/>
                                        </p:tgtEl>
                                        <p:attrNameLst>
                                          <p:attrName>ppt_x</p:attrName>
                                          <p:attrName>ppt_y</p:attrName>
                                        </p:attrNameLst>
                                      </p:cBhvr>
                                      <p:rCtr x="10885" y="-21181"/>
                                    </p:animMotion>
                                  </p:childTnLst>
                                </p:cTn>
                              </p:par>
                              <p:par>
                                <p:cTn id="22" presetID="6" presetClass="emph" presetSubtype="0" fill="hold" nodeType="withEffect">
                                  <p:stCondLst>
                                    <p:cond delay="0"/>
                                  </p:stCondLst>
                                  <p:childTnLst>
                                    <p:animScale>
                                      <p:cBhvr>
                                        <p:cTn id="23" dur="2000" fill="hold"/>
                                        <p:tgtEl>
                                          <p:spTgt spid="1026"/>
                                        </p:tgtEl>
                                      </p:cBhvr>
                                      <p:by x="25000" y="25000"/>
                                    </p:animScale>
                                  </p:childTnLst>
                                </p:cTn>
                              </p:par>
                            </p:childTnLst>
                          </p:cTn>
                        </p:par>
                      </p:childTnLst>
                    </p:cTn>
                  </p:par>
                </p:childTnLst>
              </p:cTn>
              <p:nextCondLst>
                <p:cond evt="onClick" delay="0">
                  <p:tgtEl>
                    <p:spTgt spid="102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ACD502CC-10AD-4391-8F1B-F4768EC67C33}"/>
              </a:ext>
            </a:extLst>
          </p:cNvPr>
          <p:cNvGrpSpPr/>
          <p:nvPr/>
        </p:nvGrpSpPr>
        <p:grpSpPr>
          <a:xfrm>
            <a:off x="753302" y="3995625"/>
            <a:ext cx="2397592" cy="2248151"/>
            <a:chOff x="1607575" y="4031485"/>
            <a:chExt cx="2397592" cy="2248151"/>
          </a:xfrm>
        </p:grpSpPr>
        <p:pic>
          <p:nvPicPr>
            <p:cNvPr id="37" name="Graphic 36">
              <a:extLst>
                <a:ext uri="{FF2B5EF4-FFF2-40B4-BE49-F238E27FC236}">
                  <a16:creationId xmlns:a16="http://schemas.microsoft.com/office/drawing/2014/main" id="{8C179EE4-3214-4803-BCD2-63A1847602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621369" y="4913910"/>
              <a:ext cx="1365726" cy="1365726"/>
            </a:xfrm>
            <a:prstGeom prst="rect">
              <a:avLst/>
            </a:prstGeom>
          </p:spPr>
        </p:pic>
        <p:pic>
          <p:nvPicPr>
            <p:cNvPr id="35" name="Graphic 34">
              <a:extLst>
                <a:ext uri="{FF2B5EF4-FFF2-40B4-BE49-F238E27FC236}">
                  <a16:creationId xmlns:a16="http://schemas.microsoft.com/office/drawing/2014/main" id="{57C4BC4F-3816-4033-88F3-CABA26FCD4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639441" y="4031485"/>
              <a:ext cx="1365726" cy="1365726"/>
            </a:xfrm>
            <a:prstGeom prst="rect">
              <a:avLst/>
            </a:prstGeom>
          </p:spPr>
        </p:pic>
        <p:sp>
          <p:nvSpPr>
            <p:cNvPr id="40" name="TextBox 39">
              <a:extLst>
                <a:ext uri="{FF2B5EF4-FFF2-40B4-BE49-F238E27FC236}">
                  <a16:creationId xmlns:a16="http://schemas.microsoft.com/office/drawing/2014/main" id="{381CB897-BAF3-494C-9533-E87D71EC3D14}"/>
                </a:ext>
              </a:extLst>
            </p:cNvPr>
            <p:cNvSpPr txBox="1"/>
            <p:nvPr/>
          </p:nvSpPr>
          <p:spPr>
            <a:xfrm rot="5400000">
              <a:off x="3101083" y="4555946"/>
              <a:ext cx="745717"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social</a:t>
              </a:r>
            </a:p>
          </p:txBody>
        </p:sp>
        <p:pic>
          <p:nvPicPr>
            <p:cNvPr id="38" name="Graphic 37">
              <a:extLst>
                <a:ext uri="{FF2B5EF4-FFF2-40B4-BE49-F238E27FC236}">
                  <a16:creationId xmlns:a16="http://schemas.microsoft.com/office/drawing/2014/main" id="{F39002A5-7D97-45F9-8D6B-306716D174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07575" y="4430608"/>
              <a:ext cx="1365726" cy="1365726"/>
            </a:xfrm>
            <a:prstGeom prst="rect">
              <a:avLst/>
            </a:prstGeom>
          </p:spPr>
        </p:pic>
      </p:grpSp>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Fish</a:t>
            </a:r>
          </a:p>
        </p:txBody>
      </p:sp>
      <p:grpSp>
        <p:nvGrpSpPr>
          <p:cNvPr id="3" name="Group 2">
            <a:extLst>
              <a:ext uri="{FF2B5EF4-FFF2-40B4-BE49-F238E27FC236}">
                <a16:creationId xmlns:a16="http://schemas.microsoft.com/office/drawing/2014/main" id="{868FF3E2-8B36-4F87-B45E-4890128592CD}"/>
              </a:ext>
            </a:extLst>
          </p:cNvPr>
          <p:cNvGrpSpPr/>
          <p:nvPr/>
        </p:nvGrpSpPr>
        <p:grpSpPr>
          <a:xfrm>
            <a:off x="4641722" y="2612007"/>
            <a:ext cx="2409825" cy="2105025"/>
            <a:chOff x="4641722" y="2819400"/>
            <a:chExt cx="2409825" cy="2105025"/>
          </a:xfrm>
        </p:grpSpPr>
        <p:grpSp>
          <p:nvGrpSpPr>
            <p:cNvPr id="5" name="Group 4">
              <a:extLst>
                <a:ext uri="{FF2B5EF4-FFF2-40B4-BE49-F238E27FC236}">
                  <a16:creationId xmlns:a16="http://schemas.microsoft.com/office/drawing/2014/main" id="{78A82DEC-F822-49A7-8B14-E735F941516E}"/>
                </a:ext>
              </a:extLst>
            </p:cNvPr>
            <p:cNvGrpSpPr/>
            <p:nvPr/>
          </p:nvGrpSpPr>
          <p:grpSpPr>
            <a:xfrm>
              <a:off x="4641722" y="2819400"/>
              <a:ext cx="2409825" cy="1943100"/>
              <a:chOff x="4641722" y="2819400"/>
              <a:chExt cx="2409825" cy="1943100"/>
            </a:xfrm>
          </p:grpSpPr>
          <p:sp>
            <p:nvSpPr>
              <p:cNvPr id="6" name="Hexagon 5">
                <a:extLst>
                  <a:ext uri="{FF2B5EF4-FFF2-40B4-BE49-F238E27FC236}">
                    <a16:creationId xmlns:a16="http://schemas.microsoft.com/office/drawing/2014/main" id="{37498F5B-FC31-4C12-8EBB-F6A440F4C5EA}"/>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Hexagon 6">
                <a:extLst>
                  <a:ext uri="{FF2B5EF4-FFF2-40B4-BE49-F238E27FC236}">
                    <a16:creationId xmlns:a16="http://schemas.microsoft.com/office/drawing/2014/main" id="{6B172CDD-0AA5-4B36-A6D6-BEEB3EA9AD54}"/>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Hexagon 7">
                <a:extLst>
                  <a:ext uri="{FF2B5EF4-FFF2-40B4-BE49-F238E27FC236}">
                    <a16:creationId xmlns:a16="http://schemas.microsoft.com/office/drawing/2014/main" id="{E0D65041-E446-4A54-9578-4E3879BA4039}"/>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 name="Graphic 3" descr="Clownfish with solid fill">
              <a:extLst>
                <a:ext uri="{FF2B5EF4-FFF2-40B4-BE49-F238E27FC236}">
                  <a16:creationId xmlns:a16="http://schemas.microsoft.com/office/drawing/2014/main" id="{AFF69D40-838A-45F5-B00A-589C2C65FA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70347" y="3095625"/>
              <a:ext cx="1828800" cy="1828800"/>
            </a:xfrm>
            <a:prstGeom prst="rect">
              <a:avLst/>
            </a:prstGeom>
          </p:spPr>
        </p:pic>
      </p:grpSp>
      <p:grpSp>
        <p:nvGrpSpPr>
          <p:cNvPr id="11" name="Group 10">
            <a:extLst>
              <a:ext uri="{FF2B5EF4-FFF2-40B4-BE49-F238E27FC236}">
                <a16:creationId xmlns:a16="http://schemas.microsoft.com/office/drawing/2014/main" id="{A6B2C382-E089-41E7-96AB-DDA4921C8CB8}"/>
              </a:ext>
            </a:extLst>
          </p:cNvPr>
          <p:cNvGrpSpPr/>
          <p:nvPr/>
        </p:nvGrpSpPr>
        <p:grpSpPr>
          <a:xfrm>
            <a:off x="9115279" y="2195625"/>
            <a:ext cx="1800000" cy="1800000"/>
            <a:chOff x="9115279" y="2195625"/>
            <a:chExt cx="1800000" cy="1800000"/>
          </a:xfrm>
        </p:grpSpPr>
        <p:pic>
          <p:nvPicPr>
            <p:cNvPr id="12" name="Graphic 11" descr="Mop and bucket with solid fill">
              <a:hlinkClick r:id="rId4" action="ppaction://hlinksldjump"/>
              <a:extLst>
                <a:ext uri="{FF2B5EF4-FFF2-40B4-BE49-F238E27FC236}">
                  <a16:creationId xmlns:a16="http://schemas.microsoft.com/office/drawing/2014/main" id="{301D421F-AFFE-41D4-85A3-A22FC7B2E4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15279" y="2195625"/>
              <a:ext cx="1800000" cy="1800000"/>
            </a:xfrm>
            <a:prstGeom prst="rect">
              <a:avLst/>
            </a:prstGeom>
          </p:spPr>
        </p:pic>
        <p:sp>
          <p:nvSpPr>
            <p:cNvPr id="13" name="TextBox 12">
              <a:extLst>
                <a:ext uri="{FF2B5EF4-FFF2-40B4-BE49-F238E27FC236}">
                  <a16:creationId xmlns:a16="http://schemas.microsoft.com/office/drawing/2014/main" id="{812B963A-D24A-4A91-9BD8-BE61C9C37E6F}"/>
                </a:ext>
              </a:extLst>
            </p:cNvPr>
            <p:cNvSpPr txBox="1"/>
            <p:nvPr/>
          </p:nvSpPr>
          <p:spPr>
            <a:xfrm rot="20168792">
              <a:off x="10063919" y="3373088"/>
              <a:ext cx="724878"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clean</a:t>
              </a:r>
            </a:p>
          </p:txBody>
        </p:sp>
      </p:grpSp>
      <p:grpSp>
        <p:nvGrpSpPr>
          <p:cNvPr id="14" name="Group 13">
            <a:extLst>
              <a:ext uri="{FF2B5EF4-FFF2-40B4-BE49-F238E27FC236}">
                <a16:creationId xmlns:a16="http://schemas.microsoft.com/office/drawing/2014/main" id="{C4615C13-0A58-4052-946D-8C8037A3F990}"/>
              </a:ext>
            </a:extLst>
          </p:cNvPr>
          <p:cNvGrpSpPr/>
          <p:nvPr/>
        </p:nvGrpSpPr>
        <p:grpSpPr>
          <a:xfrm>
            <a:off x="6673269" y="387333"/>
            <a:ext cx="2003489" cy="2003489"/>
            <a:chOff x="6673269" y="387333"/>
            <a:chExt cx="2003489" cy="2003489"/>
          </a:xfrm>
        </p:grpSpPr>
        <p:pic>
          <p:nvPicPr>
            <p:cNvPr id="15" name="Graphic 14">
              <a:hlinkClick r:id="rId7" action="ppaction://hlinksldjump"/>
              <a:extLst>
                <a:ext uri="{FF2B5EF4-FFF2-40B4-BE49-F238E27FC236}">
                  <a16:creationId xmlns:a16="http://schemas.microsoft.com/office/drawing/2014/main" id="{DC413361-5161-4B57-81E1-33250D4BA1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73269" y="387333"/>
              <a:ext cx="2003489" cy="2003489"/>
            </a:xfrm>
            <a:prstGeom prst="rect">
              <a:avLst/>
            </a:prstGeom>
          </p:spPr>
        </p:pic>
        <p:sp>
          <p:nvSpPr>
            <p:cNvPr id="16" name="TextBox 15">
              <a:extLst>
                <a:ext uri="{FF2B5EF4-FFF2-40B4-BE49-F238E27FC236}">
                  <a16:creationId xmlns:a16="http://schemas.microsoft.com/office/drawing/2014/main" id="{F7BF5EFC-3885-4F6E-A240-D0FAC2A16055}"/>
                </a:ext>
              </a:extLst>
            </p:cNvPr>
            <p:cNvSpPr txBox="1"/>
            <p:nvPr/>
          </p:nvSpPr>
          <p:spPr>
            <a:xfrm>
              <a:off x="7312574" y="1826293"/>
              <a:ext cx="755335"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home</a:t>
              </a:r>
            </a:p>
          </p:txBody>
        </p:sp>
      </p:grpSp>
      <p:grpSp>
        <p:nvGrpSpPr>
          <p:cNvPr id="17" name="Group 16">
            <a:extLst>
              <a:ext uri="{FF2B5EF4-FFF2-40B4-BE49-F238E27FC236}">
                <a16:creationId xmlns:a16="http://schemas.microsoft.com/office/drawing/2014/main" id="{6FEEFBFB-B61A-4276-B903-268075962133}"/>
              </a:ext>
            </a:extLst>
          </p:cNvPr>
          <p:cNvGrpSpPr/>
          <p:nvPr/>
        </p:nvGrpSpPr>
        <p:grpSpPr>
          <a:xfrm>
            <a:off x="8676758" y="4659427"/>
            <a:ext cx="1828800" cy="1828800"/>
            <a:chOff x="8676758" y="4659427"/>
            <a:chExt cx="1828800" cy="1828800"/>
          </a:xfrm>
        </p:grpSpPr>
        <p:pic>
          <p:nvPicPr>
            <p:cNvPr id="18" name="Graphic 5" descr="Dog House with solid fill">
              <a:extLst>
                <a:ext uri="{FF2B5EF4-FFF2-40B4-BE49-F238E27FC236}">
                  <a16:creationId xmlns:a16="http://schemas.microsoft.com/office/drawing/2014/main" id="{44035CD5-5C16-45C4-B579-9E5A3619F8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6758" y="4659427"/>
              <a:ext cx="1828800" cy="1828800"/>
            </a:xfrm>
            <a:prstGeom prst="rect">
              <a:avLst/>
            </a:prstGeom>
          </p:spPr>
        </p:pic>
        <p:sp>
          <p:nvSpPr>
            <p:cNvPr id="19" name="TextBox 18">
              <a:extLst>
                <a:ext uri="{FF2B5EF4-FFF2-40B4-BE49-F238E27FC236}">
                  <a16:creationId xmlns:a16="http://schemas.microsoft.com/office/drawing/2014/main" id="{44B15F4D-7DF9-459A-BDDD-FA943D0996A3}"/>
                </a:ext>
              </a:extLst>
            </p:cNvPr>
            <p:cNvSpPr txBox="1"/>
            <p:nvPr/>
          </p:nvSpPr>
          <p:spPr>
            <a:xfrm>
              <a:off x="9277359" y="5183932"/>
              <a:ext cx="599844"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safe</a:t>
              </a:r>
            </a:p>
          </p:txBody>
        </p:sp>
      </p:grpSp>
      <p:grpSp>
        <p:nvGrpSpPr>
          <p:cNvPr id="20" name="Group 19">
            <a:extLst>
              <a:ext uri="{FF2B5EF4-FFF2-40B4-BE49-F238E27FC236}">
                <a16:creationId xmlns:a16="http://schemas.microsoft.com/office/drawing/2014/main" id="{F33EDBAB-0168-49FE-99B1-4808FCA96649}"/>
              </a:ext>
            </a:extLst>
          </p:cNvPr>
          <p:cNvGrpSpPr/>
          <p:nvPr/>
        </p:nvGrpSpPr>
        <p:grpSpPr>
          <a:xfrm>
            <a:off x="2591058" y="875671"/>
            <a:ext cx="2450427" cy="1568620"/>
            <a:chOff x="2591058" y="875671"/>
            <a:chExt cx="2450427" cy="1568620"/>
          </a:xfrm>
        </p:grpSpPr>
        <p:grpSp>
          <p:nvGrpSpPr>
            <p:cNvPr id="21" name="Group 20">
              <a:extLst>
                <a:ext uri="{FF2B5EF4-FFF2-40B4-BE49-F238E27FC236}">
                  <a16:creationId xmlns:a16="http://schemas.microsoft.com/office/drawing/2014/main" id="{3E65C30F-3093-4FB0-812C-33EEC34CCCCE}"/>
                </a:ext>
              </a:extLst>
            </p:cNvPr>
            <p:cNvGrpSpPr/>
            <p:nvPr/>
          </p:nvGrpSpPr>
          <p:grpSpPr>
            <a:xfrm>
              <a:off x="2591058" y="875671"/>
              <a:ext cx="2450427" cy="1568620"/>
              <a:chOff x="2041397" y="1319213"/>
              <a:chExt cx="2450427" cy="1568620"/>
            </a:xfrm>
          </p:grpSpPr>
          <p:pic>
            <p:nvPicPr>
              <p:cNvPr id="23" name="Graphic 10" descr="Leaky Tap with solid fill">
                <a:extLst>
                  <a:ext uri="{FF2B5EF4-FFF2-40B4-BE49-F238E27FC236}">
                    <a16:creationId xmlns:a16="http://schemas.microsoft.com/office/drawing/2014/main" id="{8D4A5532-1239-4FAB-8158-88091F7A01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41397" y="1319213"/>
                <a:ext cx="1371600" cy="1371600"/>
              </a:xfrm>
              <a:prstGeom prst="rect">
                <a:avLst/>
              </a:prstGeom>
            </p:spPr>
          </p:pic>
          <p:pic>
            <p:nvPicPr>
              <p:cNvPr id="24" name="Graphic 6" descr="Fishbowl with solid fill">
                <a:extLst>
                  <a:ext uri="{FF2B5EF4-FFF2-40B4-BE49-F238E27FC236}">
                    <a16:creationId xmlns:a16="http://schemas.microsoft.com/office/drawing/2014/main" id="{CB4ABAE8-37C8-4C47-B2F3-96ED0348DD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120224" y="1516233"/>
                <a:ext cx="1371600" cy="1371600"/>
              </a:xfrm>
              <a:prstGeom prst="rect">
                <a:avLst/>
              </a:prstGeom>
            </p:spPr>
          </p:pic>
        </p:grpSp>
        <p:sp>
          <p:nvSpPr>
            <p:cNvPr id="22" name="TextBox 21">
              <a:extLst>
                <a:ext uri="{FF2B5EF4-FFF2-40B4-BE49-F238E27FC236}">
                  <a16:creationId xmlns:a16="http://schemas.microsoft.com/office/drawing/2014/main" id="{BE02F29C-ED3C-4F91-9003-63B65523B344}"/>
                </a:ext>
              </a:extLst>
            </p:cNvPr>
            <p:cNvSpPr txBox="1"/>
            <p:nvPr/>
          </p:nvSpPr>
          <p:spPr>
            <a:xfrm>
              <a:off x="2770075" y="1225151"/>
              <a:ext cx="785793"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water</a:t>
              </a:r>
            </a:p>
          </p:txBody>
        </p:sp>
      </p:grpSp>
      <p:grpSp>
        <p:nvGrpSpPr>
          <p:cNvPr id="25" name="Group 24">
            <a:extLst>
              <a:ext uri="{FF2B5EF4-FFF2-40B4-BE49-F238E27FC236}">
                <a16:creationId xmlns:a16="http://schemas.microsoft.com/office/drawing/2014/main" id="{9188C71F-43C8-46BC-B5AF-46374A4796B3}"/>
              </a:ext>
            </a:extLst>
          </p:cNvPr>
          <p:cNvGrpSpPr/>
          <p:nvPr/>
        </p:nvGrpSpPr>
        <p:grpSpPr>
          <a:xfrm>
            <a:off x="644792" y="1778603"/>
            <a:ext cx="1828800" cy="1828800"/>
            <a:chOff x="257175" y="2952728"/>
            <a:chExt cx="1828800" cy="1828800"/>
          </a:xfrm>
        </p:grpSpPr>
        <p:pic>
          <p:nvPicPr>
            <p:cNvPr id="26" name="Graphic 6" descr="Dog Food Bowl with solid fill">
              <a:extLst>
                <a:ext uri="{FF2B5EF4-FFF2-40B4-BE49-F238E27FC236}">
                  <a16:creationId xmlns:a16="http://schemas.microsoft.com/office/drawing/2014/main" id="{DB12BE45-9BD5-464E-AB82-0AF26733AEE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7175" y="2952728"/>
              <a:ext cx="1828800" cy="1828800"/>
            </a:xfrm>
            <a:prstGeom prst="rect">
              <a:avLst/>
            </a:prstGeom>
          </p:spPr>
        </p:pic>
        <p:sp>
          <p:nvSpPr>
            <p:cNvPr id="27" name="TextBox 26">
              <a:extLst>
                <a:ext uri="{FF2B5EF4-FFF2-40B4-BE49-F238E27FC236}">
                  <a16:creationId xmlns:a16="http://schemas.microsoft.com/office/drawing/2014/main" id="{7E64AC3A-A2C6-42D7-97B2-876F3431A50E}"/>
                </a:ext>
              </a:extLst>
            </p:cNvPr>
            <p:cNvSpPr txBox="1"/>
            <p:nvPr/>
          </p:nvSpPr>
          <p:spPr>
            <a:xfrm>
              <a:off x="818864" y="4024809"/>
              <a:ext cx="646331"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food</a:t>
              </a:r>
            </a:p>
          </p:txBody>
        </p:sp>
      </p:grpSp>
      <p:grpSp>
        <p:nvGrpSpPr>
          <p:cNvPr id="47" name="Group 46">
            <a:extLst>
              <a:ext uri="{FF2B5EF4-FFF2-40B4-BE49-F238E27FC236}">
                <a16:creationId xmlns:a16="http://schemas.microsoft.com/office/drawing/2014/main" id="{ECCF3045-0FFA-431D-9B4C-F3F7B4BEEA3F}"/>
              </a:ext>
            </a:extLst>
          </p:cNvPr>
          <p:cNvGrpSpPr/>
          <p:nvPr/>
        </p:nvGrpSpPr>
        <p:grpSpPr>
          <a:xfrm>
            <a:off x="4519540" y="4754132"/>
            <a:ext cx="2827637" cy="1461507"/>
            <a:chOff x="4554350" y="4900175"/>
            <a:chExt cx="2827637" cy="1461507"/>
          </a:xfrm>
        </p:grpSpPr>
        <p:pic>
          <p:nvPicPr>
            <p:cNvPr id="42" name="Graphic 41" descr="Anemone and clownfish with solid fill">
              <a:extLst>
                <a:ext uri="{FF2B5EF4-FFF2-40B4-BE49-F238E27FC236}">
                  <a16:creationId xmlns:a16="http://schemas.microsoft.com/office/drawing/2014/main" id="{5579D614-9B05-49BF-B0F7-072EB95A1D6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43446" y="5101910"/>
              <a:ext cx="1259772" cy="1259772"/>
            </a:xfrm>
            <a:prstGeom prst="rect">
              <a:avLst/>
            </a:prstGeom>
          </p:spPr>
        </p:pic>
        <p:grpSp>
          <p:nvGrpSpPr>
            <p:cNvPr id="28" name="Group 27">
              <a:extLst>
                <a:ext uri="{FF2B5EF4-FFF2-40B4-BE49-F238E27FC236}">
                  <a16:creationId xmlns:a16="http://schemas.microsoft.com/office/drawing/2014/main" id="{FF14E9BD-CFF1-4290-8EE6-99FEE18741ED}"/>
                </a:ext>
              </a:extLst>
            </p:cNvPr>
            <p:cNvGrpSpPr/>
            <p:nvPr/>
          </p:nvGrpSpPr>
          <p:grpSpPr>
            <a:xfrm>
              <a:off x="5960795" y="5256228"/>
              <a:ext cx="895020" cy="1068728"/>
              <a:chOff x="5960795" y="5291521"/>
              <a:chExt cx="895020" cy="1068728"/>
            </a:xfrm>
          </p:grpSpPr>
          <p:sp>
            <p:nvSpPr>
              <p:cNvPr id="33" name="TextBox 32">
                <a:extLst>
                  <a:ext uri="{FF2B5EF4-FFF2-40B4-BE49-F238E27FC236}">
                    <a16:creationId xmlns:a16="http://schemas.microsoft.com/office/drawing/2014/main" id="{E5D69125-949F-4358-971E-BE6CCB1B961C}"/>
                  </a:ext>
                </a:extLst>
              </p:cNvPr>
              <p:cNvSpPr txBox="1"/>
              <p:nvPr/>
            </p:nvSpPr>
            <p:spPr>
              <a:xfrm rot="20783950">
                <a:off x="5960795" y="5990917"/>
                <a:ext cx="644728"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play</a:t>
                </a:r>
              </a:p>
            </p:txBody>
          </p:sp>
          <p:sp>
            <p:nvSpPr>
              <p:cNvPr id="31" name="TextBox 30">
                <a:extLst>
                  <a:ext uri="{FF2B5EF4-FFF2-40B4-BE49-F238E27FC236}">
                    <a16:creationId xmlns:a16="http://schemas.microsoft.com/office/drawing/2014/main" id="{981F6EBE-BEF6-488D-AC17-8952A6FB94F8}"/>
                  </a:ext>
                </a:extLst>
              </p:cNvPr>
              <p:cNvSpPr txBox="1"/>
              <p:nvPr/>
            </p:nvSpPr>
            <p:spPr>
              <a:xfrm rot="3234270">
                <a:off x="6486323" y="5384014"/>
                <a:ext cx="461986" cy="276999"/>
              </a:xfrm>
              <a:prstGeom prst="rect">
                <a:avLst/>
              </a:prstGeom>
              <a:noFill/>
            </p:spPr>
            <p:txBody>
              <a:bodyPr wrap="none" rtlCol="0">
                <a:spAutoFit/>
              </a:bodyPr>
              <a:lstStyle/>
              <a:p>
                <a:r>
                  <a:rPr lang="en-GB" sz="1200" dirty="0">
                    <a:solidFill>
                      <a:schemeClr val="bg2"/>
                    </a:solidFill>
                    <a:latin typeface="Berlin Sans FB Demi" panose="020E0802020502020306" pitchFamily="34" charset="0"/>
                  </a:rPr>
                  <a:t>toys</a:t>
                </a:r>
              </a:p>
            </p:txBody>
          </p:sp>
        </p:grpSp>
        <p:pic>
          <p:nvPicPr>
            <p:cNvPr id="44" name="Graphic 43" descr="Castle scene with solid fill">
              <a:extLst>
                <a:ext uri="{FF2B5EF4-FFF2-40B4-BE49-F238E27FC236}">
                  <a16:creationId xmlns:a16="http://schemas.microsoft.com/office/drawing/2014/main" id="{4E7EBF0B-F997-4C28-9F31-E97FCC0431C0}"/>
                </a:ext>
              </a:extLst>
            </p:cNvPr>
            <p:cNvPicPr>
              <a:picLocks noChangeAspect="1"/>
            </p:cNvPicPr>
            <p:nvPr/>
          </p:nvPicPr>
          <p:blipFill>
            <a:blip r:embed="rId18" cstate="hq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554350" y="5072249"/>
              <a:ext cx="914400" cy="914400"/>
            </a:xfrm>
            <a:prstGeom prst="rect">
              <a:avLst/>
            </a:prstGeom>
          </p:spPr>
        </p:pic>
        <p:pic>
          <p:nvPicPr>
            <p:cNvPr id="46" name="Graphic 45" descr="Coral with solid fill">
              <a:extLst>
                <a:ext uri="{FF2B5EF4-FFF2-40B4-BE49-F238E27FC236}">
                  <a16:creationId xmlns:a16="http://schemas.microsoft.com/office/drawing/2014/main" id="{BB150466-40C5-4EC9-B3D7-4527553B2D15}"/>
                </a:ext>
              </a:extLst>
            </p:cNvPr>
            <p:cNvPicPr>
              <a:picLocks noChangeAspect="1"/>
            </p:cNvPicPr>
            <p:nvPr/>
          </p:nvPicPr>
          <p:blipFill>
            <a:blip r:embed="rId20" cstate="hq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67587" y="4900175"/>
              <a:ext cx="914400" cy="914400"/>
            </a:xfrm>
            <a:prstGeom prst="rect">
              <a:avLst/>
            </a:prstGeom>
          </p:spPr>
        </p:pic>
      </p:grpSp>
      <p:sp>
        <p:nvSpPr>
          <p:cNvPr id="29" name="TextBox 28">
            <a:hlinkClick r:id="rId22" action="ppaction://hlinksldjump"/>
            <a:extLst>
              <a:ext uri="{FF2B5EF4-FFF2-40B4-BE49-F238E27FC236}">
                <a16:creationId xmlns:a16="http://schemas.microsoft.com/office/drawing/2014/main" id="{7441B588-4F0F-C005-8FE9-82A12D294027}"/>
              </a:ext>
            </a:extLst>
          </p:cNvPr>
          <p:cNvSpPr txBox="1"/>
          <p:nvPr/>
        </p:nvSpPr>
        <p:spPr>
          <a:xfrm>
            <a:off x="6583217" y="6364665"/>
            <a:ext cx="2333926"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GB" dirty="0">
                <a:solidFill>
                  <a:schemeClr val="bg2"/>
                </a:solidFill>
                <a:latin typeface="Berlin Sans FB Demi" panose="020E0802020502020306" pitchFamily="34" charset="0"/>
              </a:rPr>
              <a:t>Choose another pet?</a:t>
            </a:r>
          </a:p>
        </p:txBody>
      </p:sp>
      <p:sp>
        <p:nvSpPr>
          <p:cNvPr id="30" name="TextBox 29">
            <a:hlinkClick r:id="rId4" action="ppaction://hlinksldjump"/>
            <a:extLst>
              <a:ext uri="{FF2B5EF4-FFF2-40B4-BE49-F238E27FC236}">
                <a16:creationId xmlns:a16="http://schemas.microsoft.com/office/drawing/2014/main" id="{EA4C32E6-4C5B-3168-3207-F4A31CFF237E}"/>
              </a:ext>
            </a:extLst>
          </p:cNvPr>
          <p:cNvSpPr txBox="1"/>
          <p:nvPr/>
        </p:nvSpPr>
        <p:spPr>
          <a:xfrm>
            <a:off x="3148855" y="6368881"/>
            <a:ext cx="3349220"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GB" dirty="0">
                <a:solidFill>
                  <a:schemeClr val="bg2"/>
                </a:solidFill>
                <a:latin typeface="Berlin Sans FB Demi" panose="020E0802020502020306" pitchFamily="34" charset="0"/>
              </a:rPr>
              <a:t>How do you clean my home?</a:t>
            </a:r>
          </a:p>
        </p:txBody>
      </p:sp>
      <p:sp>
        <p:nvSpPr>
          <p:cNvPr id="32" name="TextBox 31">
            <a:hlinkClick r:id="rId23" action="ppaction://hlinksldjump"/>
            <a:extLst>
              <a:ext uri="{FF2B5EF4-FFF2-40B4-BE49-F238E27FC236}">
                <a16:creationId xmlns:a16="http://schemas.microsoft.com/office/drawing/2014/main" id="{F3C726C1-B11E-2409-35F0-2DE8462B4957}"/>
              </a:ext>
            </a:extLst>
          </p:cNvPr>
          <p:cNvSpPr txBox="1"/>
          <p:nvPr/>
        </p:nvSpPr>
        <p:spPr>
          <a:xfrm>
            <a:off x="115766" y="6368881"/>
            <a:ext cx="2947945"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GB" dirty="0">
                <a:solidFill>
                  <a:schemeClr val="bg2"/>
                </a:solidFill>
                <a:latin typeface="Berlin Sans FB Demi" panose="020E0802020502020306" pitchFamily="34" charset="0"/>
              </a:rPr>
              <a:t>What would my home be?</a:t>
            </a:r>
          </a:p>
        </p:txBody>
      </p:sp>
      <p:sp>
        <p:nvSpPr>
          <p:cNvPr id="36" name="TextBox 35">
            <a:hlinkClick r:id="rId24" action="ppaction://hlinksldjump"/>
            <a:extLst>
              <a:ext uri="{FF2B5EF4-FFF2-40B4-BE49-F238E27FC236}">
                <a16:creationId xmlns:a16="http://schemas.microsoft.com/office/drawing/2014/main" id="{A778731B-AD0F-DB62-DCCF-4D672885641E}"/>
              </a:ext>
            </a:extLst>
          </p:cNvPr>
          <p:cNvSpPr txBox="1"/>
          <p:nvPr/>
        </p:nvSpPr>
        <p:spPr>
          <a:xfrm>
            <a:off x="9002286" y="6375062"/>
            <a:ext cx="3081959"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GB" dirty="0">
                <a:solidFill>
                  <a:schemeClr val="bg2"/>
                </a:solidFill>
                <a:latin typeface="Berlin Sans FB Demi" panose="020E0802020502020306" pitchFamily="34" charset="0"/>
              </a:rPr>
              <a:t>I know how to care for pets?</a:t>
            </a:r>
          </a:p>
        </p:txBody>
      </p:sp>
    </p:spTree>
    <p:extLst>
      <p:ext uri="{BB962C8B-B14F-4D97-AF65-F5344CB8AC3E}">
        <p14:creationId xmlns:p14="http://schemas.microsoft.com/office/powerpoint/2010/main" val="26144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91CF32F-BEA5-475E-A9E7-3FF7B530F09D}"/>
              </a:ext>
            </a:extLst>
          </p:cNvPr>
          <p:cNvGrpSpPr/>
          <p:nvPr/>
        </p:nvGrpSpPr>
        <p:grpSpPr>
          <a:xfrm>
            <a:off x="9076882" y="180098"/>
            <a:ext cx="2409825" cy="2105025"/>
            <a:chOff x="4641722" y="2819400"/>
            <a:chExt cx="2409825" cy="2105025"/>
          </a:xfrm>
        </p:grpSpPr>
        <p:grpSp>
          <p:nvGrpSpPr>
            <p:cNvPr id="26" name="Group 25">
              <a:extLst>
                <a:ext uri="{FF2B5EF4-FFF2-40B4-BE49-F238E27FC236}">
                  <a16:creationId xmlns:a16="http://schemas.microsoft.com/office/drawing/2014/main" id="{68502322-612A-4CDE-9AA1-385C46E8E413}"/>
                </a:ext>
              </a:extLst>
            </p:cNvPr>
            <p:cNvGrpSpPr/>
            <p:nvPr/>
          </p:nvGrpSpPr>
          <p:grpSpPr>
            <a:xfrm>
              <a:off x="4641722" y="2819400"/>
              <a:ext cx="2409825" cy="1943100"/>
              <a:chOff x="4641722" y="2819400"/>
              <a:chExt cx="2409825" cy="1943100"/>
            </a:xfrm>
          </p:grpSpPr>
          <p:sp>
            <p:nvSpPr>
              <p:cNvPr id="28" name="Hexagon 27">
                <a:extLst>
                  <a:ext uri="{FF2B5EF4-FFF2-40B4-BE49-F238E27FC236}">
                    <a16:creationId xmlns:a16="http://schemas.microsoft.com/office/drawing/2014/main" id="{BB579DF2-946A-4C07-B84B-D8B4A98B08E9}"/>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Hexagon 28">
                <a:extLst>
                  <a:ext uri="{FF2B5EF4-FFF2-40B4-BE49-F238E27FC236}">
                    <a16:creationId xmlns:a16="http://schemas.microsoft.com/office/drawing/2014/main" id="{E9E72FBE-E2FC-4530-9E18-18EAAB729C53}"/>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Hexagon 29">
                <a:extLst>
                  <a:ext uri="{FF2B5EF4-FFF2-40B4-BE49-F238E27FC236}">
                    <a16:creationId xmlns:a16="http://schemas.microsoft.com/office/drawing/2014/main" id="{29F7CF6A-451A-4586-B47F-B3DB1F1EE451}"/>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7" name="Graphic 26" descr="Clownfish with solid fill">
              <a:extLst>
                <a:ext uri="{FF2B5EF4-FFF2-40B4-BE49-F238E27FC236}">
                  <a16:creationId xmlns:a16="http://schemas.microsoft.com/office/drawing/2014/main" id="{17E55CEA-623B-4CDD-88FE-C048176390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70347" y="3095625"/>
              <a:ext cx="1828800" cy="1828800"/>
            </a:xfrm>
            <a:prstGeom prst="rect">
              <a:avLst/>
            </a:prstGeom>
          </p:spPr>
        </p:pic>
      </p:grpSp>
      <p:pic>
        <p:nvPicPr>
          <p:cNvPr id="23" name="Graphic 22" descr="Home1 with solid fill">
            <a:extLst>
              <a:ext uri="{FF2B5EF4-FFF2-40B4-BE49-F238E27FC236}">
                <a16:creationId xmlns:a16="http://schemas.microsoft.com/office/drawing/2014/main" id="{FD69EE2E-A1B5-4691-847B-7D10F755A3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04996" y="78957"/>
            <a:ext cx="2003489" cy="2003489"/>
          </a:xfrm>
          <a:prstGeom prst="rect">
            <a:avLst/>
          </a:prstGeom>
        </p:spPr>
      </p:pic>
      <p:pic>
        <p:nvPicPr>
          <p:cNvPr id="33" name="Graphic 32" descr="Badge Tick with solid fill">
            <a:extLst>
              <a:ext uri="{FF2B5EF4-FFF2-40B4-BE49-F238E27FC236}">
                <a16:creationId xmlns:a16="http://schemas.microsoft.com/office/drawing/2014/main" id="{E8E14898-FF50-4607-A495-872C0457FE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36483" y="2879559"/>
            <a:ext cx="2655310" cy="2655310"/>
          </a:xfrm>
          <a:prstGeom prst="rect">
            <a:avLst/>
          </a:prstGeom>
        </p:spPr>
      </p:pic>
      <p:pic>
        <p:nvPicPr>
          <p:cNvPr id="51" name="Graphic 50" descr="Badge Cross with solid fill">
            <a:extLst>
              <a:ext uri="{FF2B5EF4-FFF2-40B4-BE49-F238E27FC236}">
                <a16:creationId xmlns:a16="http://schemas.microsoft.com/office/drawing/2014/main" id="{CB9713F1-AFD5-462E-A346-CB5BA1B56C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12647" y="3155127"/>
            <a:ext cx="2224392" cy="2224392"/>
          </a:xfrm>
          <a:prstGeom prst="rect">
            <a:avLst/>
          </a:prstGeom>
        </p:spPr>
      </p:pic>
      <p:pic>
        <p:nvPicPr>
          <p:cNvPr id="31" name="Graphic 30" descr="Badge Cross with solid fill">
            <a:extLst>
              <a:ext uri="{FF2B5EF4-FFF2-40B4-BE49-F238E27FC236}">
                <a16:creationId xmlns:a16="http://schemas.microsoft.com/office/drawing/2014/main" id="{8E0A1546-27CE-46E8-A6FC-942DF6BC3D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5913" y="3109731"/>
            <a:ext cx="2224392" cy="2224392"/>
          </a:xfrm>
          <a:prstGeom prst="rect">
            <a:avLst/>
          </a:prstGeom>
        </p:spPr>
      </p:pic>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Fish – what home?</a:t>
            </a:r>
          </a:p>
        </p:txBody>
      </p:sp>
      <p:pic>
        <p:nvPicPr>
          <p:cNvPr id="17" name="Graphic 16" descr="Badge Question Mark with solid fill">
            <a:extLst>
              <a:ext uri="{FF2B5EF4-FFF2-40B4-BE49-F238E27FC236}">
                <a16:creationId xmlns:a16="http://schemas.microsoft.com/office/drawing/2014/main" id="{06B39958-086F-498D-9151-49C0F1ACD8F6}"/>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80378" y="1185010"/>
            <a:ext cx="396710" cy="396710"/>
          </a:xfrm>
          <a:prstGeom prst="rect">
            <a:avLst/>
          </a:prstGeom>
        </p:spPr>
      </p:pic>
      <p:pic>
        <p:nvPicPr>
          <p:cNvPr id="21" name="Picture 20">
            <a:extLst>
              <a:ext uri="{FF2B5EF4-FFF2-40B4-BE49-F238E27FC236}">
                <a16:creationId xmlns:a16="http://schemas.microsoft.com/office/drawing/2014/main" id="{D0CC9300-6C04-4EF3-9CFC-846AFEEFA64B}"/>
              </a:ext>
            </a:extLst>
          </p:cNvPr>
          <p:cNvPicPr>
            <a:picLocks noChangeAspect="1"/>
          </p:cNvPicPr>
          <p:nvPr/>
        </p:nvPicPr>
        <p:blipFill>
          <a:blip r:embed="rId12">
            <a:extLst>
              <a:ext uri="{28A0092B-C50C-407E-A947-70E740481C1C}">
                <a14:useLocalDpi xmlns:a14="http://schemas.microsoft.com/office/drawing/2010/main"/>
              </a:ext>
            </a:extLst>
          </a:blip>
          <a:srcRect/>
          <a:stretch/>
        </p:blipFill>
        <p:spPr>
          <a:xfrm>
            <a:off x="3908196" y="2855681"/>
            <a:ext cx="4385524" cy="2862772"/>
          </a:xfrm>
          <a:prstGeom prst="rect">
            <a:avLst/>
          </a:prstGeom>
        </p:spPr>
      </p:pic>
      <p:pic>
        <p:nvPicPr>
          <p:cNvPr id="24" name="Picture 23">
            <a:extLst>
              <a:ext uri="{FF2B5EF4-FFF2-40B4-BE49-F238E27FC236}">
                <a16:creationId xmlns:a16="http://schemas.microsoft.com/office/drawing/2014/main" id="{3FBBFA66-1179-4E44-921D-4BD3A8318D97}"/>
              </a:ext>
            </a:extLst>
          </p:cNvPr>
          <p:cNvPicPr>
            <a:picLocks noChangeAspect="1"/>
          </p:cNvPicPr>
          <p:nvPr/>
        </p:nvPicPr>
        <p:blipFill>
          <a:blip r:embed="rId13" cstate="print">
            <a:extLst>
              <a:ext uri="{28A0092B-C50C-407E-A947-70E740481C1C}">
                <a14:useLocalDpi xmlns:a14="http://schemas.microsoft.com/office/drawing/2010/main"/>
              </a:ext>
              <a:ext uri="{837473B0-CC2E-450A-ABE3-18F120FF3D39}">
                <a1611:picAttrSrcUrl xmlns:a1611="http://schemas.microsoft.com/office/drawing/2016/11/main" r:id="rId14"/>
              </a:ext>
            </a:extLst>
          </a:blip>
          <a:srcRect/>
          <a:stretch/>
        </p:blipFill>
        <p:spPr>
          <a:xfrm>
            <a:off x="228693" y="2823672"/>
            <a:ext cx="3285235" cy="2923683"/>
          </a:xfrm>
          <a:prstGeom prst="rect">
            <a:avLst/>
          </a:prstGeom>
        </p:spPr>
      </p:pic>
      <p:pic>
        <p:nvPicPr>
          <p:cNvPr id="1026" name="Picture 2" descr="A kid looking through a big aquarium">
            <a:extLst>
              <a:ext uri="{FF2B5EF4-FFF2-40B4-BE49-F238E27FC236}">
                <a16:creationId xmlns:a16="http://schemas.microsoft.com/office/drawing/2014/main" id="{C3FD684F-A61A-4384-9AC8-FD0BB2C57353}"/>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p:blipFill>
        <p:spPr bwMode="auto">
          <a:xfrm>
            <a:off x="8541355" y="2867122"/>
            <a:ext cx="2812445" cy="2825526"/>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96D1E82C-517A-4892-984E-05A18970C1CE}"/>
              </a:ext>
            </a:extLst>
          </p:cNvPr>
          <p:cNvSpPr txBox="1"/>
          <p:nvPr/>
        </p:nvSpPr>
        <p:spPr>
          <a:xfrm>
            <a:off x="973329" y="5850427"/>
            <a:ext cx="1483098"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a dolls house</a:t>
            </a:r>
          </a:p>
        </p:txBody>
      </p:sp>
      <p:sp>
        <p:nvSpPr>
          <p:cNvPr id="55" name="TextBox 54">
            <a:extLst>
              <a:ext uri="{FF2B5EF4-FFF2-40B4-BE49-F238E27FC236}">
                <a16:creationId xmlns:a16="http://schemas.microsoft.com/office/drawing/2014/main" id="{90BAF2CD-9147-4D0B-91FF-A5483CCE5A8F}"/>
              </a:ext>
            </a:extLst>
          </p:cNvPr>
          <p:cNvSpPr txBox="1"/>
          <p:nvPr/>
        </p:nvSpPr>
        <p:spPr>
          <a:xfrm>
            <a:off x="5026054" y="5850427"/>
            <a:ext cx="1931939"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a swimming pool</a:t>
            </a:r>
          </a:p>
        </p:txBody>
      </p:sp>
      <p:sp>
        <p:nvSpPr>
          <p:cNvPr id="56" name="TextBox 55">
            <a:extLst>
              <a:ext uri="{FF2B5EF4-FFF2-40B4-BE49-F238E27FC236}">
                <a16:creationId xmlns:a16="http://schemas.microsoft.com/office/drawing/2014/main" id="{3E5F65F4-34D2-4265-AAFB-8C93D4BC1069}"/>
              </a:ext>
            </a:extLst>
          </p:cNvPr>
          <p:cNvSpPr txBox="1"/>
          <p:nvPr/>
        </p:nvSpPr>
        <p:spPr>
          <a:xfrm>
            <a:off x="8465668" y="5844803"/>
            <a:ext cx="2962671"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as big a tank as you can fit</a:t>
            </a:r>
          </a:p>
        </p:txBody>
      </p:sp>
      <p:sp>
        <p:nvSpPr>
          <p:cNvPr id="57" name="TextBox 56">
            <a:hlinkClick r:id="rId16" action="ppaction://hlinksldjump"/>
            <a:extLst>
              <a:ext uri="{FF2B5EF4-FFF2-40B4-BE49-F238E27FC236}">
                <a16:creationId xmlns:a16="http://schemas.microsoft.com/office/drawing/2014/main" id="{B853505C-22A7-4277-83D9-7C4D22ED67AA}"/>
              </a:ext>
            </a:extLst>
          </p:cNvPr>
          <p:cNvSpPr txBox="1"/>
          <p:nvPr/>
        </p:nvSpPr>
        <p:spPr>
          <a:xfrm>
            <a:off x="9463685" y="261483"/>
            <a:ext cx="840595"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GB" dirty="0">
                <a:solidFill>
                  <a:schemeClr val="bg2"/>
                </a:solidFill>
                <a:latin typeface="Berlin Sans FB Demi" panose="020E0802020502020306" pitchFamily="34" charset="0"/>
              </a:rPr>
              <a:t>Back?</a:t>
            </a:r>
          </a:p>
        </p:txBody>
      </p:sp>
    </p:spTree>
    <p:extLst>
      <p:ext uri="{BB962C8B-B14F-4D97-AF65-F5344CB8AC3E}">
        <p14:creationId xmlns:p14="http://schemas.microsoft.com/office/powerpoint/2010/main" val="39504164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2" restart="whenNotActive" fill="hold" evtFilter="cancelBubble" nodeType="interactiveSeq">
                <p:stCondLst>
                  <p:cond evt="onClick" delay="0">
                    <p:tgtEl>
                      <p:spTgt spid="1026"/>
                    </p:tgtEl>
                  </p:cond>
                </p:stCondLst>
                <p:endSync evt="end" delay="0">
                  <p:rtn val="all"/>
                </p:endSync>
                <p:childTnLst>
                  <p:par>
                    <p:cTn id="13" fill="hold">
                      <p:stCondLst>
                        <p:cond delay="0"/>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4.58333E-6 -4.07407E-6 L -0.25743 -0.43842 " pathEditMode="relative" rAng="0" ptsTypes="AA">
                                      <p:cBhvr>
                                        <p:cTn id="16" dur="2000" fill="hold"/>
                                        <p:tgtEl>
                                          <p:spTgt spid="1026"/>
                                        </p:tgtEl>
                                        <p:attrNameLst>
                                          <p:attrName>ppt_x</p:attrName>
                                          <p:attrName>ppt_y</p:attrName>
                                        </p:attrNameLst>
                                      </p:cBhvr>
                                      <p:rCtr x="-12878" y="-21921"/>
                                    </p:animMotion>
                                  </p:childTnLst>
                                </p:cTn>
                              </p:par>
                              <p:par>
                                <p:cTn id="17" presetID="6" presetClass="emph" presetSubtype="0" fill="hold" nodeType="withEffect">
                                  <p:stCondLst>
                                    <p:cond delay="0"/>
                                  </p:stCondLst>
                                  <p:childTnLst>
                                    <p:animScale>
                                      <p:cBhvr>
                                        <p:cTn id="18" dur="2000" fill="hold"/>
                                        <p:tgtEl>
                                          <p:spTgt spid="1026"/>
                                        </p:tgtEl>
                                      </p:cBhvr>
                                      <p:by x="25000" y="25000"/>
                                    </p:animScale>
                                  </p:childTnLst>
                                </p:cTn>
                              </p:par>
                            </p:childTnLst>
                          </p:cTn>
                        </p:par>
                      </p:childTnLst>
                    </p:cTn>
                  </p:par>
                </p:childTnLst>
              </p:cTn>
              <p:nextCondLst>
                <p:cond evt="onClick" delay="0">
                  <p:tgtEl>
                    <p:spTgt spid="102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adge Tick with solid fill">
            <a:extLst>
              <a:ext uri="{FF2B5EF4-FFF2-40B4-BE49-F238E27FC236}">
                <a16:creationId xmlns:a16="http://schemas.microsoft.com/office/drawing/2014/main" id="{E8E14898-FF50-4607-A495-872C0457FE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1470" y="2849357"/>
            <a:ext cx="2655310" cy="2655310"/>
          </a:xfrm>
          <a:prstGeom prst="rect">
            <a:avLst/>
          </a:prstGeom>
        </p:spPr>
      </p:pic>
      <p:pic>
        <p:nvPicPr>
          <p:cNvPr id="51" name="Graphic 50" descr="Badge Cross with solid fill">
            <a:extLst>
              <a:ext uri="{FF2B5EF4-FFF2-40B4-BE49-F238E27FC236}">
                <a16:creationId xmlns:a16="http://schemas.microsoft.com/office/drawing/2014/main" id="{CB9713F1-AFD5-462E-A346-CB5BA1B56C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02710" y="3150641"/>
            <a:ext cx="2224392" cy="2224392"/>
          </a:xfrm>
          <a:prstGeom prst="rect">
            <a:avLst/>
          </a:prstGeom>
        </p:spPr>
      </p:pic>
      <p:pic>
        <p:nvPicPr>
          <p:cNvPr id="31" name="Graphic 30" descr="Badge Cross with solid fill">
            <a:extLst>
              <a:ext uri="{FF2B5EF4-FFF2-40B4-BE49-F238E27FC236}">
                <a16:creationId xmlns:a16="http://schemas.microsoft.com/office/drawing/2014/main" id="{8E0A1546-27CE-46E8-A6FC-942DF6BC3D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732" y="3109731"/>
            <a:ext cx="2224392" cy="2224392"/>
          </a:xfrm>
          <a:prstGeom prst="rect">
            <a:avLst/>
          </a:prstGeom>
        </p:spPr>
      </p:pic>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Fish – how to clean?</a:t>
            </a:r>
          </a:p>
        </p:txBody>
      </p:sp>
      <p:pic>
        <p:nvPicPr>
          <p:cNvPr id="21" name="Picture 20" descr="Cleaning items on blue background">
            <a:extLst>
              <a:ext uri="{FF2B5EF4-FFF2-40B4-BE49-F238E27FC236}">
                <a16:creationId xmlns:a16="http://schemas.microsoft.com/office/drawing/2014/main" id="{D0CC9300-6C04-4EF3-9CFC-846AFEEFA64B}"/>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7905020" y="2823673"/>
            <a:ext cx="4233369" cy="2820843"/>
          </a:xfrm>
          <a:prstGeom prst="rect">
            <a:avLst/>
          </a:prstGeom>
        </p:spPr>
      </p:pic>
      <p:pic>
        <p:nvPicPr>
          <p:cNvPr id="24" name="Picture 23">
            <a:extLst>
              <a:ext uri="{FF2B5EF4-FFF2-40B4-BE49-F238E27FC236}">
                <a16:creationId xmlns:a16="http://schemas.microsoft.com/office/drawing/2014/main" id="{3FBBFA66-1179-4E44-921D-4BD3A8318D97}"/>
              </a:ext>
            </a:extLst>
          </p:cNvPr>
          <p:cNvPicPr>
            <a:picLocks noChangeAspect="1"/>
          </p:cNvPicPr>
          <p:nvPr/>
        </p:nvPicPr>
        <p:blipFill rotWithShape="1">
          <a:blip r:embed="rId7" cstate="print">
            <a:extLst>
              <a:ext uri="{28A0092B-C50C-407E-A947-70E740481C1C}">
                <a14:useLocalDpi xmlns:a14="http://schemas.microsoft.com/office/drawing/2010/main"/>
              </a:ext>
              <a:ext uri="{837473B0-CC2E-450A-ABE3-18F120FF3D39}">
                <a1611:picAttrSrcUrl xmlns:a1611="http://schemas.microsoft.com/office/drawing/2016/11/main" r:id="rId8"/>
              </a:ext>
            </a:extLst>
          </a:blip>
          <a:srcRect/>
          <a:stretch/>
        </p:blipFill>
        <p:spPr>
          <a:xfrm>
            <a:off x="141032" y="2830639"/>
            <a:ext cx="3637782" cy="2844566"/>
          </a:xfrm>
          <a:prstGeom prst="rect">
            <a:avLst/>
          </a:prstGeom>
        </p:spPr>
      </p:pic>
      <p:sp>
        <p:nvSpPr>
          <p:cNvPr id="20" name="TextBox 19">
            <a:extLst>
              <a:ext uri="{FF2B5EF4-FFF2-40B4-BE49-F238E27FC236}">
                <a16:creationId xmlns:a16="http://schemas.microsoft.com/office/drawing/2014/main" id="{5359B3CD-59C2-4650-8461-B791DC085130}"/>
              </a:ext>
            </a:extLst>
          </p:cNvPr>
          <p:cNvSpPr txBox="1"/>
          <p:nvPr/>
        </p:nvSpPr>
        <p:spPr>
          <a:xfrm>
            <a:off x="7487384" y="493397"/>
            <a:ext cx="599844"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safe</a:t>
            </a:r>
          </a:p>
        </p:txBody>
      </p:sp>
      <p:sp>
        <p:nvSpPr>
          <p:cNvPr id="22" name="TextBox 21">
            <a:extLst>
              <a:ext uri="{FF2B5EF4-FFF2-40B4-BE49-F238E27FC236}">
                <a16:creationId xmlns:a16="http://schemas.microsoft.com/office/drawing/2014/main" id="{3355BE17-57AA-4C7D-9F67-1D87A2455DC0}"/>
              </a:ext>
            </a:extLst>
          </p:cNvPr>
          <p:cNvSpPr txBox="1"/>
          <p:nvPr/>
        </p:nvSpPr>
        <p:spPr>
          <a:xfrm>
            <a:off x="944148" y="5850427"/>
            <a:ext cx="1385316"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toilet brush</a:t>
            </a:r>
          </a:p>
        </p:txBody>
      </p:sp>
      <p:sp>
        <p:nvSpPr>
          <p:cNvPr id="23" name="TextBox 22">
            <a:extLst>
              <a:ext uri="{FF2B5EF4-FFF2-40B4-BE49-F238E27FC236}">
                <a16:creationId xmlns:a16="http://schemas.microsoft.com/office/drawing/2014/main" id="{5BF0BC9A-B1A8-4904-8904-0B9485F66A1C}"/>
              </a:ext>
            </a:extLst>
          </p:cNvPr>
          <p:cNvSpPr txBox="1"/>
          <p:nvPr/>
        </p:nvSpPr>
        <p:spPr>
          <a:xfrm>
            <a:off x="8630907" y="5883714"/>
            <a:ext cx="3187091"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household cleaning chemicals</a:t>
            </a:r>
          </a:p>
        </p:txBody>
      </p:sp>
      <p:sp>
        <p:nvSpPr>
          <p:cNvPr id="25" name="TextBox 24">
            <a:extLst>
              <a:ext uri="{FF2B5EF4-FFF2-40B4-BE49-F238E27FC236}">
                <a16:creationId xmlns:a16="http://schemas.microsoft.com/office/drawing/2014/main" id="{A85A8C5C-3B45-44D1-8315-32166B70E6CC}"/>
              </a:ext>
            </a:extLst>
          </p:cNvPr>
          <p:cNvSpPr txBox="1"/>
          <p:nvPr/>
        </p:nvSpPr>
        <p:spPr>
          <a:xfrm>
            <a:off x="4040138" y="5886181"/>
            <a:ext cx="3669983" cy="646331"/>
          </a:xfrm>
          <a:prstGeom prst="rect">
            <a:avLst/>
          </a:prstGeom>
          <a:noFill/>
        </p:spPr>
        <p:txBody>
          <a:bodyPr wrap="square" rtlCol="0">
            <a:spAutoFit/>
          </a:bodyPr>
          <a:lstStyle/>
          <a:p>
            <a:pPr algn="ctr"/>
            <a:r>
              <a:rPr lang="en-GB" dirty="0">
                <a:solidFill>
                  <a:schemeClr val="accent6">
                    <a:lumMod val="50000"/>
                  </a:schemeClr>
                </a:solidFill>
                <a:latin typeface="Berlin Sans FB Demi" panose="020E0802020502020306" pitchFamily="34" charset="0"/>
              </a:rPr>
              <a:t>scrub glass then hoover gravel then top up with suitable water</a:t>
            </a:r>
          </a:p>
        </p:txBody>
      </p:sp>
      <p:pic>
        <p:nvPicPr>
          <p:cNvPr id="1026" name="Picture 2">
            <a:extLst>
              <a:ext uri="{FF2B5EF4-FFF2-40B4-BE49-F238E27FC236}">
                <a16:creationId xmlns:a16="http://schemas.microsoft.com/office/drawing/2014/main" id="{C3FD684F-A61A-4384-9AC8-FD0BB2C57353}"/>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 uri="{837473B0-CC2E-450A-ABE3-18F120FF3D39}">
                <a1611:picAttrSrcUrl xmlns:a1611="http://schemas.microsoft.com/office/drawing/2016/11/main" r:id="rId10"/>
              </a:ext>
            </a:extLst>
          </a:blip>
          <a:srcRect/>
          <a:stretch/>
        </p:blipFill>
        <p:spPr bwMode="auto">
          <a:xfrm>
            <a:off x="4040138" y="2823673"/>
            <a:ext cx="3669983" cy="2851532"/>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920250EE-1748-4C3D-94D9-19E6E30AF9DC}"/>
              </a:ext>
            </a:extLst>
          </p:cNvPr>
          <p:cNvGrpSpPr/>
          <p:nvPr/>
        </p:nvGrpSpPr>
        <p:grpSpPr>
          <a:xfrm>
            <a:off x="9076882" y="180098"/>
            <a:ext cx="2409825" cy="2105025"/>
            <a:chOff x="4641722" y="2819400"/>
            <a:chExt cx="2409825" cy="2105025"/>
          </a:xfrm>
        </p:grpSpPr>
        <p:grpSp>
          <p:nvGrpSpPr>
            <p:cNvPr id="29" name="Group 28">
              <a:extLst>
                <a:ext uri="{FF2B5EF4-FFF2-40B4-BE49-F238E27FC236}">
                  <a16:creationId xmlns:a16="http://schemas.microsoft.com/office/drawing/2014/main" id="{0537F235-D12D-436E-BF55-C457F83FD38D}"/>
                </a:ext>
              </a:extLst>
            </p:cNvPr>
            <p:cNvGrpSpPr/>
            <p:nvPr/>
          </p:nvGrpSpPr>
          <p:grpSpPr>
            <a:xfrm>
              <a:off x="4641722" y="2819400"/>
              <a:ext cx="2409825" cy="1943100"/>
              <a:chOff x="4641722" y="2819400"/>
              <a:chExt cx="2409825" cy="1943100"/>
            </a:xfrm>
          </p:grpSpPr>
          <p:sp>
            <p:nvSpPr>
              <p:cNvPr id="32" name="Hexagon 31">
                <a:extLst>
                  <a:ext uri="{FF2B5EF4-FFF2-40B4-BE49-F238E27FC236}">
                    <a16:creationId xmlns:a16="http://schemas.microsoft.com/office/drawing/2014/main" id="{AAABA1B8-AB6D-4A21-BB30-81BC650B3810}"/>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exagon 33">
                <a:extLst>
                  <a:ext uri="{FF2B5EF4-FFF2-40B4-BE49-F238E27FC236}">
                    <a16:creationId xmlns:a16="http://schemas.microsoft.com/office/drawing/2014/main" id="{B4D92FC3-0893-48C4-B98F-CDBD145C1F4B}"/>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Hexagon 34">
                <a:extLst>
                  <a:ext uri="{FF2B5EF4-FFF2-40B4-BE49-F238E27FC236}">
                    <a16:creationId xmlns:a16="http://schemas.microsoft.com/office/drawing/2014/main" id="{247F8CA3-78B8-48F9-858B-C8764F174050}"/>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0" name="Graphic 29" descr="Clownfish with solid fill">
              <a:extLst>
                <a:ext uri="{FF2B5EF4-FFF2-40B4-BE49-F238E27FC236}">
                  <a16:creationId xmlns:a16="http://schemas.microsoft.com/office/drawing/2014/main" id="{1F75881F-6CCC-42FD-B268-1BFDEFBF9AA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70347" y="3095625"/>
              <a:ext cx="1828800" cy="1828800"/>
            </a:xfrm>
            <a:prstGeom prst="rect">
              <a:avLst/>
            </a:prstGeom>
          </p:spPr>
        </p:pic>
      </p:grpSp>
      <p:sp>
        <p:nvSpPr>
          <p:cNvPr id="36" name="TextBox 35">
            <a:hlinkClick r:id="rId13" action="ppaction://hlinksldjump"/>
            <a:extLst>
              <a:ext uri="{FF2B5EF4-FFF2-40B4-BE49-F238E27FC236}">
                <a16:creationId xmlns:a16="http://schemas.microsoft.com/office/drawing/2014/main" id="{11940A0B-3C23-499A-84FE-224E81C55FA1}"/>
              </a:ext>
            </a:extLst>
          </p:cNvPr>
          <p:cNvSpPr txBox="1"/>
          <p:nvPr/>
        </p:nvSpPr>
        <p:spPr>
          <a:xfrm>
            <a:off x="9463685" y="261483"/>
            <a:ext cx="840595"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GB" dirty="0">
                <a:solidFill>
                  <a:schemeClr val="bg2"/>
                </a:solidFill>
                <a:latin typeface="Berlin Sans FB Demi" panose="020E0802020502020306" pitchFamily="34" charset="0"/>
              </a:rPr>
              <a:t>Back?</a:t>
            </a:r>
          </a:p>
        </p:txBody>
      </p:sp>
      <p:grpSp>
        <p:nvGrpSpPr>
          <p:cNvPr id="37" name="Group 36">
            <a:extLst>
              <a:ext uri="{FF2B5EF4-FFF2-40B4-BE49-F238E27FC236}">
                <a16:creationId xmlns:a16="http://schemas.microsoft.com/office/drawing/2014/main" id="{5D3DF05C-68CA-46DB-B212-94CD10FBB0AE}"/>
              </a:ext>
            </a:extLst>
          </p:cNvPr>
          <p:cNvGrpSpPr/>
          <p:nvPr/>
        </p:nvGrpSpPr>
        <p:grpSpPr>
          <a:xfrm>
            <a:off x="6947865" y="125741"/>
            <a:ext cx="1800000" cy="1800000"/>
            <a:chOff x="9115279" y="2195625"/>
            <a:chExt cx="1800000" cy="1800000"/>
          </a:xfrm>
        </p:grpSpPr>
        <p:pic>
          <p:nvPicPr>
            <p:cNvPr id="38" name="Graphic 37" descr="Mop and bucket with solid fill">
              <a:hlinkClick r:id="rId14" action="ppaction://hlinksldjump"/>
              <a:extLst>
                <a:ext uri="{FF2B5EF4-FFF2-40B4-BE49-F238E27FC236}">
                  <a16:creationId xmlns:a16="http://schemas.microsoft.com/office/drawing/2014/main" id="{2BB0AC93-EF3E-4BDB-B686-FF83BF7AF4C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15279" y="2195625"/>
              <a:ext cx="1800000" cy="1800000"/>
            </a:xfrm>
            <a:prstGeom prst="rect">
              <a:avLst/>
            </a:prstGeom>
          </p:spPr>
        </p:pic>
        <p:sp>
          <p:nvSpPr>
            <p:cNvPr id="39" name="TextBox 38">
              <a:extLst>
                <a:ext uri="{FF2B5EF4-FFF2-40B4-BE49-F238E27FC236}">
                  <a16:creationId xmlns:a16="http://schemas.microsoft.com/office/drawing/2014/main" id="{59FF58DA-8935-403D-9912-1A18899B469E}"/>
                </a:ext>
              </a:extLst>
            </p:cNvPr>
            <p:cNvSpPr txBox="1"/>
            <p:nvPr/>
          </p:nvSpPr>
          <p:spPr>
            <a:xfrm rot="20168792">
              <a:off x="10063919" y="3373088"/>
              <a:ext cx="724878"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clean</a:t>
              </a:r>
            </a:p>
          </p:txBody>
        </p:sp>
      </p:grpSp>
    </p:spTree>
    <p:extLst>
      <p:ext uri="{BB962C8B-B14F-4D97-AF65-F5344CB8AC3E}">
        <p14:creationId xmlns:p14="http://schemas.microsoft.com/office/powerpoint/2010/main" val="215398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12" restart="whenNotActive" fill="hold" evtFilter="cancelBubble" nodeType="interactiveSeq">
                <p:stCondLst>
                  <p:cond evt="onClick" delay="0">
                    <p:tgtEl>
                      <p:spTgt spid="21"/>
                    </p:tgtEl>
                  </p:cond>
                </p:stCondLst>
                <p:endSync evt="end" delay="0">
                  <p:rtn val="all"/>
                </p:endSync>
                <p:childTnLst>
                  <p:par>
                    <p:cTn id="13" fill="hold">
                      <p:stCondLst>
                        <p:cond delay="0"/>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7" restart="whenNotActive" fill="hold" evtFilter="cancelBubble" nodeType="interactiveSeq">
                <p:stCondLst>
                  <p:cond evt="onClick" delay="0">
                    <p:tgtEl>
                      <p:spTgt spid="1026"/>
                    </p:tgtEl>
                  </p:cond>
                </p:stCondLst>
                <p:endSync evt="end" delay="0">
                  <p:rtn val="all"/>
                </p:endSync>
                <p:childTnLst>
                  <p:par>
                    <p:cTn id="18" fill="hold">
                      <p:stCondLst>
                        <p:cond delay="0"/>
                      </p:stCondLst>
                      <p:childTnLst>
                        <p:par>
                          <p:cTn id="19" fill="hold">
                            <p:stCondLst>
                              <p:cond delay="0"/>
                            </p:stCondLst>
                            <p:childTnLst>
                              <p:par>
                                <p:cTn id="20" presetID="42" presetClass="path" presetSubtype="0" accel="50000" decel="50000" fill="hold" nodeType="withEffect">
                                  <p:stCondLst>
                                    <p:cond delay="0"/>
                                  </p:stCondLst>
                                  <p:childTnLst>
                                    <p:animMotion origin="layout" path="M -1.04167E-6 4.07407E-6 L 0.21784 -0.42338 " pathEditMode="relative" rAng="0" ptsTypes="AA">
                                      <p:cBhvr>
                                        <p:cTn id="21" dur="2000" fill="hold"/>
                                        <p:tgtEl>
                                          <p:spTgt spid="1026"/>
                                        </p:tgtEl>
                                        <p:attrNameLst>
                                          <p:attrName>ppt_x</p:attrName>
                                          <p:attrName>ppt_y</p:attrName>
                                        </p:attrNameLst>
                                      </p:cBhvr>
                                      <p:rCtr x="10885" y="-21181"/>
                                    </p:animMotion>
                                  </p:childTnLst>
                                </p:cTn>
                              </p:par>
                              <p:par>
                                <p:cTn id="22" presetID="6" presetClass="emph" presetSubtype="0" fill="hold" nodeType="withEffect">
                                  <p:stCondLst>
                                    <p:cond delay="0"/>
                                  </p:stCondLst>
                                  <p:childTnLst>
                                    <p:animScale>
                                      <p:cBhvr>
                                        <p:cTn id="23" dur="2000" fill="hold"/>
                                        <p:tgtEl>
                                          <p:spTgt spid="1026"/>
                                        </p:tgtEl>
                                      </p:cBhvr>
                                      <p:by x="25000" y="25000"/>
                                    </p:animScale>
                                  </p:childTnLst>
                                </p:cTn>
                              </p:par>
                            </p:childTnLst>
                          </p:cTn>
                        </p:par>
                      </p:childTnLst>
                    </p:cTn>
                  </p:par>
                </p:childTnLst>
              </p:cTn>
              <p:nextCondLst>
                <p:cond evt="onClick" delay="0">
                  <p:tgtEl>
                    <p:spTgt spid="102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1FC1D3A-F09A-4472-8D5F-F6E949BA4E23}"/>
              </a:ext>
            </a:extLst>
          </p:cNvPr>
          <p:cNvSpPr/>
          <p:nvPr/>
        </p:nvSpPr>
        <p:spPr>
          <a:xfrm>
            <a:off x="3936000" y="1992631"/>
            <a:ext cx="4320000" cy="4320000"/>
          </a:xfrm>
          <a:prstGeom prst="ellipse">
            <a:avLst/>
          </a:prstGeom>
          <a:solidFill>
            <a:schemeClr val="accent6">
              <a:lumMod val="40000"/>
              <a:lumOff val="60000"/>
            </a:schemeClr>
          </a:solidFill>
          <a:ln w="254000" cmpd="dbl">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endParaRPr lang="en-GB" sz="4400" dirty="0">
              <a:solidFill>
                <a:schemeClr val="accent6">
                  <a:lumMod val="50000"/>
                </a:schemeClr>
              </a:solidFill>
              <a:latin typeface="Berlin Sans FB Demi" panose="020E0802020502020306" pitchFamily="34" charset="0"/>
            </a:endParaRPr>
          </a:p>
        </p:txBody>
      </p:sp>
      <p:sp>
        <p:nvSpPr>
          <p:cNvPr id="2" name="Title 1">
            <a:extLst>
              <a:ext uri="{FF2B5EF4-FFF2-40B4-BE49-F238E27FC236}">
                <a16:creationId xmlns:a16="http://schemas.microsoft.com/office/drawing/2014/main" id="{6C12EAD1-F3CF-4A25-B9A1-827A7EAC1A9F}"/>
              </a:ext>
            </a:extLst>
          </p:cNvPr>
          <p:cNvSpPr>
            <a:spLocks noGrp="1"/>
          </p:cNvSpPr>
          <p:nvPr>
            <p:ph type="title"/>
          </p:nvPr>
        </p:nvSpPr>
        <p:spPr>
          <a:xfrm>
            <a:off x="3334270" y="365125"/>
            <a:ext cx="5523460" cy="1325563"/>
          </a:xfrm>
        </p:spPr>
        <p:txBody>
          <a:bodyPr/>
          <a:lstStyle/>
          <a:p>
            <a:r>
              <a:rPr lang="en-GB" dirty="0">
                <a:solidFill>
                  <a:schemeClr val="accent6">
                    <a:lumMod val="50000"/>
                  </a:schemeClr>
                </a:solidFill>
                <a:latin typeface="Berlin Sans FB Demi" panose="020E0802020502020306" pitchFamily="34" charset="0"/>
              </a:rPr>
              <a:t>You won a </a:t>
            </a:r>
            <a:br>
              <a:rPr lang="en-GB" dirty="0">
                <a:solidFill>
                  <a:schemeClr val="accent6">
                    <a:lumMod val="50000"/>
                  </a:schemeClr>
                </a:solidFill>
                <a:latin typeface="Berlin Sans FB Demi" panose="020E0802020502020306" pitchFamily="34" charset="0"/>
              </a:rPr>
            </a:br>
            <a:r>
              <a:rPr lang="en-GB" dirty="0">
                <a:solidFill>
                  <a:schemeClr val="accent6">
                    <a:lumMod val="50000"/>
                  </a:schemeClr>
                </a:solidFill>
                <a:latin typeface="Berlin Sans FB Demi" panose="020E0802020502020306" pitchFamily="34" charset="0"/>
              </a:rPr>
              <a:t>Pet Carer award</a:t>
            </a:r>
          </a:p>
        </p:txBody>
      </p:sp>
      <p:pic>
        <p:nvPicPr>
          <p:cNvPr id="5" name="Content Placeholder 4">
            <a:extLst>
              <a:ext uri="{FF2B5EF4-FFF2-40B4-BE49-F238E27FC236}">
                <a16:creationId xmlns:a16="http://schemas.microsoft.com/office/drawing/2014/main" id="{3CE20807-B582-47F2-A047-D6A4AD570CCA}"/>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6765" y="2715208"/>
            <a:ext cx="2998470" cy="2998470"/>
          </a:xfrm>
        </p:spPr>
      </p:pic>
      <p:sp>
        <p:nvSpPr>
          <p:cNvPr id="8" name="TextBox 7">
            <a:extLst>
              <a:ext uri="{FF2B5EF4-FFF2-40B4-BE49-F238E27FC236}">
                <a16:creationId xmlns:a16="http://schemas.microsoft.com/office/drawing/2014/main" id="{989A3CE8-3553-4000-8CC3-B480181DB18C}"/>
              </a:ext>
            </a:extLst>
          </p:cNvPr>
          <p:cNvSpPr txBox="1"/>
          <p:nvPr/>
        </p:nvSpPr>
        <p:spPr>
          <a:xfrm>
            <a:off x="4753957" y="2488676"/>
            <a:ext cx="2684086" cy="584775"/>
          </a:xfrm>
          <a:prstGeom prst="rect">
            <a:avLst/>
          </a:prstGeom>
          <a:noFill/>
        </p:spPr>
        <p:txBody>
          <a:bodyPr wrap="square" rtlCol="0">
            <a:spAutoFit/>
          </a:bodyPr>
          <a:lstStyle/>
          <a:p>
            <a:pPr algn="ctr"/>
            <a:r>
              <a:rPr lang="en-GB" sz="3200" dirty="0">
                <a:solidFill>
                  <a:schemeClr val="accent6">
                    <a:lumMod val="50000"/>
                  </a:schemeClr>
                </a:solidFill>
                <a:latin typeface="Berlin Sans FB Demi" panose="020E0802020502020306" pitchFamily="34" charset="0"/>
              </a:rPr>
              <a:t>I’m a great</a:t>
            </a:r>
          </a:p>
        </p:txBody>
      </p:sp>
      <p:sp>
        <p:nvSpPr>
          <p:cNvPr id="9" name="TextBox 8">
            <a:extLst>
              <a:ext uri="{FF2B5EF4-FFF2-40B4-BE49-F238E27FC236}">
                <a16:creationId xmlns:a16="http://schemas.microsoft.com/office/drawing/2014/main" id="{81096330-3CDB-4E3F-B65E-9F07802AF2F9}"/>
              </a:ext>
            </a:extLst>
          </p:cNvPr>
          <p:cNvSpPr txBox="1"/>
          <p:nvPr/>
        </p:nvSpPr>
        <p:spPr>
          <a:xfrm>
            <a:off x="4858899" y="5317161"/>
            <a:ext cx="2474202" cy="584775"/>
          </a:xfrm>
          <a:prstGeom prst="rect">
            <a:avLst/>
          </a:prstGeom>
          <a:noFill/>
        </p:spPr>
        <p:txBody>
          <a:bodyPr wrap="square" rtlCol="0">
            <a:spAutoFit/>
          </a:bodyPr>
          <a:lstStyle/>
          <a:p>
            <a:pPr algn="ctr"/>
            <a:r>
              <a:rPr lang="en-GB" sz="3200" dirty="0">
                <a:solidFill>
                  <a:schemeClr val="accent6">
                    <a:lumMod val="50000"/>
                  </a:schemeClr>
                </a:solidFill>
                <a:latin typeface="Berlin Sans FB Demi" panose="020E0802020502020306" pitchFamily="34" charset="0"/>
              </a:rPr>
              <a:t>Pet Carer</a:t>
            </a:r>
          </a:p>
        </p:txBody>
      </p:sp>
      <p:pic>
        <p:nvPicPr>
          <p:cNvPr id="4" name="Picture 3" descr="Green dinosaur screaming in a jungle">
            <a:extLst>
              <a:ext uri="{FF2B5EF4-FFF2-40B4-BE49-F238E27FC236}">
                <a16:creationId xmlns:a16="http://schemas.microsoft.com/office/drawing/2014/main" id="{2C884145-A0FB-465F-9E7C-A9030F83836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848868" y="4597008"/>
            <a:ext cx="3240000" cy="2160000"/>
          </a:xfrm>
          <a:prstGeom prst="rect">
            <a:avLst/>
          </a:prstGeom>
        </p:spPr>
      </p:pic>
      <p:pic>
        <p:nvPicPr>
          <p:cNvPr id="10" name="Picture 9" descr="Person holding small bearded dragon lizard in hands">
            <a:extLst>
              <a:ext uri="{FF2B5EF4-FFF2-40B4-BE49-F238E27FC236}">
                <a16:creationId xmlns:a16="http://schemas.microsoft.com/office/drawing/2014/main" id="{822B09B8-DEA2-4F19-8DA6-5A31AA08EED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4270" y="4603500"/>
            <a:ext cx="3240000" cy="2160000"/>
          </a:xfrm>
          <a:prstGeom prst="rect">
            <a:avLst/>
          </a:prstGeom>
        </p:spPr>
      </p:pic>
      <p:pic>
        <p:nvPicPr>
          <p:cNvPr id="12" name="Picture 11" descr="Underwater colorful fishes and coral reef">
            <a:extLst>
              <a:ext uri="{FF2B5EF4-FFF2-40B4-BE49-F238E27FC236}">
                <a16:creationId xmlns:a16="http://schemas.microsoft.com/office/drawing/2014/main" id="{0E9CF970-C8B8-49C1-A484-E886F34A9E0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4270" y="94500"/>
            <a:ext cx="3240000" cy="2160000"/>
          </a:xfrm>
          <a:prstGeom prst="rect">
            <a:avLst/>
          </a:prstGeom>
        </p:spPr>
      </p:pic>
      <p:pic>
        <p:nvPicPr>
          <p:cNvPr id="16" name="Picture 15" descr="Two dogs snuggling under a blanket, with just noses sticking out">
            <a:extLst>
              <a:ext uri="{FF2B5EF4-FFF2-40B4-BE49-F238E27FC236}">
                <a16:creationId xmlns:a16="http://schemas.microsoft.com/office/drawing/2014/main" id="{5BC6C437-0637-409B-9607-E5496D39910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848868" y="2349000"/>
            <a:ext cx="3248862" cy="2160000"/>
          </a:xfrm>
          <a:prstGeom prst="rect">
            <a:avLst/>
          </a:prstGeom>
        </p:spPr>
      </p:pic>
      <p:pic>
        <p:nvPicPr>
          <p:cNvPr id="18" name="Picture 17" descr="A cat in a bag">
            <a:extLst>
              <a:ext uri="{FF2B5EF4-FFF2-40B4-BE49-F238E27FC236}">
                <a16:creationId xmlns:a16="http://schemas.microsoft.com/office/drawing/2014/main" id="{4C37A1D1-467D-4153-93BA-7FED6579B85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4270" y="2349000"/>
            <a:ext cx="3240000" cy="2160000"/>
          </a:xfrm>
          <a:prstGeom prst="rect">
            <a:avLst/>
          </a:prstGeom>
        </p:spPr>
      </p:pic>
      <p:pic>
        <p:nvPicPr>
          <p:cNvPr id="20" name="Picture 19" descr="Cute fluffy rabbit">
            <a:extLst>
              <a:ext uri="{FF2B5EF4-FFF2-40B4-BE49-F238E27FC236}">
                <a16:creationId xmlns:a16="http://schemas.microsoft.com/office/drawing/2014/main" id="{2611594F-A2F3-4973-A8E1-D4C3002E272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857489" y="94500"/>
            <a:ext cx="3240241" cy="2160000"/>
          </a:xfrm>
          <a:prstGeom prst="rect">
            <a:avLst/>
          </a:prstGeom>
        </p:spPr>
      </p:pic>
    </p:spTree>
    <p:extLst>
      <p:ext uri="{BB962C8B-B14F-4D97-AF65-F5344CB8AC3E}">
        <p14:creationId xmlns:p14="http://schemas.microsoft.com/office/powerpoint/2010/main" val="1255923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How to look after our wildlife</a:t>
            </a:r>
          </a:p>
        </p:txBody>
      </p:sp>
      <p:grpSp>
        <p:nvGrpSpPr>
          <p:cNvPr id="3" name="Group 2">
            <a:extLst>
              <a:ext uri="{FF2B5EF4-FFF2-40B4-BE49-F238E27FC236}">
                <a16:creationId xmlns:a16="http://schemas.microsoft.com/office/drawing/2014/main" id="{75152923-6E2C-49E8-BD25-4BC2DF379532}"/>
              </a:ext>
            </a:extLst>
          </p:cNvPr>
          <p:cNvGrpSpPr/>
          <p:nvPr/>
        </p:nvGrpSpPr>
        <p:grpSpPr>
          <a:xfrm>
            <a:off x="553918" y="1935399"/>
            <a:ext cx="2409825" cy="1943100"/>
            <a:chOff x="4641722" y="2819400"/>
            <a:chExt cx="2409825" cy="1943100"/>
          </a:xfrm>
        </p:grpSpPr>
        <p:sp>
          <p:nvSpPr>
            <p:cNvPr id="4" name="Hexagon 3">
              <a:extLst>
                <a:ext uri="{FF2B5EF4-FFF2-40B4-BE49-F238E27FC236}">
                  <a16:creationId xmlns:a16="http://schemas.microsoft.com/office/drawing/2014/main" id="{7B9A1E21-1983-495A-9253-8A81D66F326A}"/>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Hexagon 4">
              <a:extLst>
                <a:ext uri="{FF2B5EF4-FFF2-40B4-BE49-F238E27FC236}">
                  <a16:creationId xmlns:a16="http://schemas.microsoft.com/office/drawing/2014/main" id="{632434C5-3376-4D82-B629-777D0AFD50AF}"/>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Hexagon 5">
              <a:extLst>
                <a:ext uri="{FF2B5EF4-FFF2-40B4-BE49-F238E27FC236}">
                  <a16:creationId xmlns:a16="http://schemas.microsoft.com/office/drawing/2014/main" id="{F197587F-45D2-42DD-B9B6-BE2E95221BC5}"/>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itle 1">
            <a:extLst>
              <a:ext uri="{FF2B5EF4-FFF2-40B4-BE49-F238E27FC236}">
                <a16:creationId xmlns:a16="http://schemas.microsoft.com/office/drawing/2014/main" id="{334A7416-1415-4759-B2DD-12500991079E}"/>
              </a:ext>
            </a:extLst>
          </p:cNvPr>
          <p:cNvSpPr txBox="1">
            <a:spLocks/>
          </p:cNvSpPr>
          <p:nvPr/>
        </p:nvSpPr>
        <p:spPr>
          <a:xfrm>
            <a:off x="144294" y="5684196"/>
            <a:ext cx="661642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chemeClr val="accent6">
                    <a:lumMod val="50000"/>
                  </a:schemeClr>
                </a:solidFill>
                <a:latin typeface="Berlin Sans FB Demi" panose="020E0802020502020306" pitchFamily="34" charset="0"/>
              </a:rPr>
              <a:t>Click on a wild animal…</a:t>
            </a:r>
          </a:p>
        </p:txBody>
      </p:sp>
      <p:pic>
        <p:nvPicPr>
          <p:cNvPr id="8" name="Graphic 7" descr="Butterfly with solid fill">
            <a:hlinkClick r:id="rId2" action="ppaction://hlinksldjump"/>
            <a:extLst>
              <a:ext uri="{FF2B5EF4-FFF2-40B4-BE49-F238E27FC236}">
                <a16:creationId xmlns:a16="http://schemas.microsoft.com/office/drawing/2014/main" id="{EDD219EA-29CA-4B9F-BB24-A26E059D0A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5900" y="2310956"/>
            <a:ext cx="1837590" cy="1837590"/>
          </a:xfrm>
          <a:prstGeom prst="rect">
            <a:avLst/>
          </a:prstGeom>
        </p:spPr>
      </p:pic>
      <p:sp>
        <p:nvSpPr>
          <p:cNvPr id="9" name="TextBox 8">
            <a:hlinkClick r:id="rId2" action="ppaction://hlinksldjump"/>
            <a:extLst>
              <a:ext uri="{FF2B5EF4-FFF2-40B4-BE49-F238E27FC236}">
                <a16:creationId xmlns:a16="http://schemas.microsoft.com/office/drawing/2014/main" id="{D04D1393-059C-4BF6-A951-E2663E0BDE64}"/>
              </a:ext>
            </a:extLst>
          </p:cNvPr>
          <p:cNvSpPr txBox="1"/>
          <p:nvPr/>
        </p:nvSpPr>
        <p:spPr>
          <a:xfrm>
            <a:off x="1335506" y="3838833"/>
            <a:ext cx="1098378"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butterfly</a:t>
            </a:r>
          </a:p>
        </p:txBody>
      </p:sp>
      <p:grpSp>
        <p:nvGrpSpPr>
          <p:cNvPr id="10" name="Group 9">
            <a:extLst>
              <a:ext uri="{FF2B5EF4-FFF2-40B4-BE49-F238E27FC236}">
                <a16:creationId xmlns:a16="http://schemas.microsoft.com/office/drawing/2014/main" id="{597163CD-CC51-4A3F-B9F8-10AF61E6CAFC}"/>
              </a:ext>
            </a:extLst>
          </p:cNvPr>
          <p:cNvGrpSpPr/>
          <p:nvPr/>
        </p:nvGrpSpPr>
        <p:grpSpPr>
          <a:xfrm>
            <a:off x="3580148" y="3577558"/>
            <a:ext cx="2409825" cy="1943100"/>
            <a:chOff x="4641722" y="2819400"/>
            <a:chExt cx="2409825" cy="1943100"/>
          </a:xfrm>
        </p:grpSpPr>
        <p:sp>
          <p:nvSpPr>
            <p:cNvPr id="11" name="Hexagon 10">
              <a:extLst>
                <a:ext uri="{FF2B5EF4-FFF2-40B4-BE49-F238E27FC236}">
                  <a16:creationId xmlns:a16="http://schemas.microsoft.com/office/drawing/2014/main" id="{B964608F-CBC1-4495-B4B2-1588A48FCD75}"/>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Hexagon 11">
              <a:extLst>
                <a:ext uri="{FF2B5EF4-FFF2-40B4-BE49-F238E27FC236}">
                  <a16:creationId xmlns:a16="http://schemas.microsoft.com/office/drawing/2014/main" id="{53AFFE4B-E523-48E5-A50C-7DB696DA0DEF}"/>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Hexagon 12">
              <a:extLst>
                <a:ext uri="{FF2B5EF4-FFF2-40B4-BE49-F238E27FC236}">
                  <a16:creationId xmlns:a16="http://schemas.microsoft.com/office/drawing/2014/main" id="{153D2A46-AFCA-44DA-ADF1-92F2546F5BEF}"/>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5360D6A9-23AA-4A47-8750-414239E9A942}"/>
              </a:ext>
            </a:extLst>
          </p:cNvPr>
          <p:cNvGrpSpPr/>
          <p:nvPr/>
        </p:nvGrpSpPr>
        <p:grpSpPr>
          <a:xfrm>
            <a:off x="6464024" y="1504778"/>
            <a:ext cx="2409825" cy="1943100"/>
            <a:chOff x="4641722" y="2819400"/>
            <a:chExt cx="2409825" cy="1943100"/>
          </a:xfrm>
        </p:grpSpPr>
        <p:sp>
          <p:nvSpPr>
            <p:cNvPr id="15" name="Hexagon 14">
              <a:extLst>
                <a:ext uri="{FF2B5EF4-FFF2-40B4-BE49-F238E27FC236}">
                  <a16:creationId xmlns:a16="http://schemas.microsoft.com/office/drawing/2014/main" id="{89BF91E0-330C-4396-AC33-134048322A84}"/>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Hexagon 15">
              <a:extLst>
                <a:ext uri="{FF2B5EF4-FFF2-40B4-BE49-F238E27FC236}">
                  <a16:creationId xmlns:a16="http://schemas.microsoft.com/office/drawing/2014/main" id="{3FBC1183-B5B6-4E1C-ABAC-A62AEC8AE6CD}"/>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Hexagon 16">
              <a:extLst>
                <a:ext uri="{FF2B5EF4-FFF2-40B4-BE49-F238E27FC236}">
                  <a16:creationId xmlns:a16="http://schemas.microsoft.com/office/drawing/2014/main" id="{9E3F0AE9-EA39-46FE-AE24-1126CD2C55F9}"/>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2EF0F7F8-A2E3-4F7E-B255-6977C3561C67}"/>
              </a:ext>
            </a:extLst>
          </p:cNvPr>
          <p:cNvGrpSpPr/>
          <p:nvPr/>
        </p:nvGrpSpPr>
        <p:grpSpPr>
          <a:xfrm>
            <a:off x="9068745" y="3658855"/>
            <a:ext cx="2409825" cy="1943100"/>
            <a:chOff x="4641722" y="2819400"/>
            <a:chExt cx="2409825" cy="1943100"/>
          </a:xfrm>
        </p:grpSpPr>
        <p:sp>
          <p:nvSpPr>
            <p:cNvPr id="19" name="Hexagon 18">
              <a:extLst>
                <a:ext uri="{FF2B5EF4-FFF2-40B4-BE49-F238E27FC236}">
                  <a16:creationId xmlns:a16="http://schemas.microsoft.com/office/drawing/2014/main" id="{6587CBA2-A6B3-4EE9-9656-AA26C476C68B}"/>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Hexagon 19">
              <a:extLst>
                <a:ext uri="{FF2B5EF4-FFF2-40B4-BE49-F238E27FC236}">
                  <a16:creationId xmlns:a16="http://schemas.microsoft.com/office/drawing/2014/main" id="{B633EDEE-17D0-441F-9BE0-56FE791872B1}"/>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Hexagon 20">
              <a:extLst>
                <a:ext uri="{FF2B5EF4-FFF2-40B4-BE49-F238E27FC236}">
                  <a16:creationId xmlns:a16="http://schemas.microsoft.com/office/drawing/2014/main" id="{4B10C23C-A9B7-49BE-AFC5-DDCB4C44E7CE}"/>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3" name="Graphic 22" descr="Frog with solid fill">
            <a:hlinkClick r:id="rId5" action="ppaction://hlinksldjump"/>
            <a:extLst>
              <a:ext uri="{FF2B5EF4-FFF2-40B4-BE49-F238E27FC236}">
                <a16:creationId xmlns:a16="http://schemas.microsoft.com/office/drawing/2014/main" id="{2A97757E-9E3C-422A-9085-F0CC9500A7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47886" y="4006630"/>
            <a:ext cx="1800000" cy="1800000"/>
          </a:xfrm>
          <a:prstGeom prst="rect">
            <a:avLst/>
          </a:prstGeom>
        </p:spPr>
      </p:pic>
      <p:pic>
        <p:nvPicPr>
          <p:cNvPr id="25" name="Graphic 24" descr="Sparrow with solid fill">
            <a:hlinkClick r:id="rId8" action="ppaction://hlinksldjump"/>
            <a:extLst>
              <a:ext uri="{FF2B5EF4-FFF2-40B4-BE49-F238E27FC236}">
                <a16:creationId xmlns:a16="http://schemas.microsoft.com/office/drawing/2014/main" id="{BAAE3BA8-6390-4152-8AD7-AFD22ABEA3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63027" y="1821875"/>
            <a:ext cx="1800000" cy="1800000"/>
          </a:xfrm>
          <a:prstGeom prst="rect">
            <a:avLst/>
          </a:prstGeom>
        </p:spPr>
      </p:pic>
      <p:sp>
        <p:nvSpPr>
          <p:cNvPr id="26" name="TextBox 25">
            <a:hlinkClick r:id="rId8" action="ppaction://hlinksldjump"/>
            <a:extLst>
              <a:ext uri="{FF2B5EF4-FFF2-40B4-BE49-F238E27FC236}">
                <a16:creationId xmlns:a16="http://schemas.microsoft.com/office/drawing/2014/main" id="{BC19EDF1-F3BB-4F03-B2D7-691FEF0A2477}"/>
              </a:ext>
            </a:extLst>
          </p:cNvPr>
          <p:cNvSpPr txBox="1"/>
          <p:nvPr/>
        </p:nvSpPr>
        <p:spPr>
          <a:xfrm>
            <a:off x="7269081" y="3423009"/>
            <a:ext cx="1075936"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songbird</a:t>
            </a:r>
          </a:p>
        </p:txBody>
      </p:sp>
      <p:sp>
        <p:nvSpPr>
          <p:cNvPr id="27" name="TextBox 26">
            <a:hlinkClick r:id="rId5" action="ppaction://hlinksldjump"/>
            <a:extLst>
              <a:ext uri="{FF2B5EF4-FFF2-40B4-BE49-F238E27FC236}">
                <a16:creationId xmlns:a16="http://schemas.microsoft.com/office/drawing/2014/main" id="{9FDD72FB-9CA4-4F53-8E63-3D8F613F1252}"/>
              </a:ext>
            </a:extLst>
          </p:cNvPr>
          <p:cNvSpPr txBox="1"/>
          <p:nvPr/>
        </p:nvSpPr>
        <p:spPr>
          <a:xfrm>
            <a:off x="10143956" y="5601955"/>
            <a:ext cx="607859"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frog</a:t>
            </a:r>
          </a:p>
        </p:txBody>
      </p:sp>
      <p:sp>
        <p:nvSpPr>
          <p:cNvPr id="28" name="TextBox 27">
            <a:hlinkClick r:id="rId11" action="ppaction://hlinksldjump"/>
            <a:extLst>
              <a:ext uri="{FF2B5EF4-FFF2-40B4-BE49-F238E27FC236}">
                <a16:creationId xmlns:a16="http://schemas.microsoft.com/office/drawing/2014/main" id="{F738B9F7-DB85-400E-9BF2-4E54D5789089}"/>
              </a:ext>
            </a:extLst>
          </p:cNvPr>
          <p:cNvSpPr txBox="1"/>
          <p:nvPr/>
        </p:nvSpPr>
        <p:spPr>
          <a:xfrm>
            <a:off x="4323489" y="5472972"/>
            <a:ext cx="1199367"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hedgehog</a:t>
            </a:r>
          </a:p>
        </p:txBody>
      </p:sp>
      <p:pic>
        <p:nvPicPr>
          <p:cNvPr id="24" name="Graphic 23">
            <a:hlinkClick r:id="rId11" action="ppaction://hlinksldjump"/>
            <a:extLst>
              <a:ext uri="{FF2B5EF4-FFF2-40B4-BE49-F238E27FC236}">
                <a16:creationId xmlns:a16="http://schemas.microsoft.com/office/drawing/2014/main" id="{2758C869-8A26-4A83-8C0A-0D47530BA9B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14203" y="3922974"/>
            <a:ext cx="1584203" cy="1584203"/>
          </a:xfrm>
          <a:prstGeom prst="rect">
            <a:avLst/>
          </a:prstGeom>
        </p:spPr>
      </p:pic>
    </p:spTree>
    <p:extLst>
      <p:ext uri="{BB962C8B-B14F-4D97-AF65-F5344CB8AC3E}">
        <p14:creationId xmlns:p14="http://schemas.microsoft.com/office/powerpoint/2010/main" val="2188562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257268-7CD9-49A0-A119-0CDC84C17EC2}"/>
              </a:ext>
            </a:extLst>
          </p:cNvPr>
          <p:cNvGrpSpPr/>
          <p:nvPr/>
        </p:nvGrpSpPr>
        <p:grpSpPr>
          <a:xfrm>
            <a:off x="2207803" y="1205211"/>
            <a:ext cx="7078779" cy="4952766"/>
            <a:chOff x="4641722" y="2819400"/>
            <a:chExt cx="2409825" cy="1943100"/>
          </a:xfrm>
        </p:grpSpPr>
        <p:sp>
          <p:nvSpPr>
            <p:cNvPr id="11" name="Hexagon 10">
              <a:extLst>
                <a:ext uri="{FF2B5EF4-FFF2-40B4-BE49-F238E27FC236}">
                  <a16:creationId xmlns:a16="http://schemas.microsoft.com/office/drawing/2014/main" id="{B2FDA916-23A8-4546-8034-A4CC7DD430F2}"/>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Hexagon 11">
              <a:extLst>
                <a:ext uri="{FF2B5EF4-FFF2-40B4-BE49-F238E27FC236}">
                  <a16:creationId xmlns:a16="http://schemas.microsoft.com/office/drawing/2014/main" id="{C294580F-CD2D-4B4C-B31A-96BE63C8DEE7}"/>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Hexagon 12">
              <a:extLst>
                <a:ext uri="{FF2B5EF4-FFF2-40B4-BE49-F238E27FC236}">
                  <a16:creationId xmlns:a16="http://schemas.microsoft.com/office/drawing/2014/main" id="{5FAB99C3-347B-4741-8AE3-FF407EB31A9D}"/>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a:rPr>
              <a:t>Hedgehog</a:t>
            </a:r>
            <a:endParaRPr lang="en-GB" dirty="0">
              <a:solidFill>
                <a:schemeClr val="accent6">
                  <a:lumMod val="50000"/>
                </a:schemeClr>
              </a:solidFill>
              <a:latin typeface="Berlin Sans FB Demi" panose="020E0802020502020306" pitchFamily="34" charset="0"/>
            </a:endParaRPr>
          </a:p>
        </p:txBody>
      </p:sp>
      <p:pic>
        <p:nvPicPr>
          <p:cNvPr id="23" name="Picture 22">
            <a:extLst>
              <a:ext uri="{FF2B5EF4-FFF2-40B4-BE49-F238E27FC236}">
                <a16:creationId xmlns:a16="http://schemas.microsoft.com/office/drawing/2014/main" id="{AB480C3C-25DD-4855-82FC-5D056B6CE2F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33252" y="4993352"/>
            <a:ext cx="2055490" cy="1689761"/>
          </a:xfrm>
          <a:prstGeom prst="rect">
            <a:avLst/>
          </a:prstGeom>
        </p:spPr>
      </p:pic>
      <p:sp>
        <p:nvSpPr>
          <p:cNvPr id="8" name="TextBox 7">
            <a:extLst>
              <a:ext uri="{FF2B5EF4-FFF2-40B4-BE49-F238E27FC236}">
                <a16:creationId xmlns:a16="http://schemas.microsoft.com/office/drawing/2014/main" id="{961629F3-3FC3-4503-AA2C-F611216919EE}"/>
              </a:ext>
            </a:extLst>
          </p:cNvPr>
          <p:cNvSpPr txBox="1"/>
          <p:nvPr/>
        </p:nvSpPr>
        <p:spPr>
          <a:xfrm>
            <a:off x="3802017" y="5910969"/>
            <a:ext cx="702436"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sport</a:t>
            </a:r>
          </a:p>
        </p:txBody>
      </p:sp>
      <p:pic>
        <p:nvPicPr>
          <p:cNvPr id="21" name="Picture 20">
            <a:extLst>
              <a:ext uri="{FF2B5EF4-FFF2-40B4-BE49-F238E27FC236}">
                <a16:creationId xmlns:a16="http://schemas.microsoft.com/office/drawing/2014/main" id="{978B49C7-48EF-4038-91A7-AD124238BBF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97843" y="167932"/>
            <a:ext cx="3030034" cy="1981881"/>
          </a:xfrm>
          <a:prstGeom prst="rect">
            <a:avLst/>
          </a:prstGeom>
        </p:spPr>
      </p:pic>
      <p:sp>
        <p:nvSpPr>
          <p:cNvPr id="9" name="TextBox 8">
            <a:extLst>
              <a:ext uri="{FF2B5EF4-FFF2-40B4-BE49-F238E27FC236}">
                <a16:creationId xmlns:a16="http://schemas.microsoft.com/office/drawing/2014/main" id="{86FAA459-05D0-49D1-A87B-B0FF2B54475E}"/>
              </a:ext>
            </a:extLst>
          </p:cNvPr>
          <p:cNvSpPr txBox="1"/>
          <p:nvPr/>
        </p:nvSpPr>
        <p:spPr>
          <a:xfrm>
            <a:off x="7621042" y="467613"/>
            <a:ext cx="755335"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home</a:t>
            </a:r>
          </a:p>
        </p:txBody>
      </p:sp>
      <p:pic>
        <p:nvPicPr>
          <p:cNvPr id="14" name="Graphic 13">
            <a:hlinkClick r:id="rId4" action="ppaction://hlinksldjump"/>
            <a:extLst>
              <a:ext uri="{FF2B5EF4-FFF2-40B4-BE49-F238E27FC236}">
                <a16:creationId xmlns:a16="http://schemas.microsoft.com/office/drawing/2014/main" id="{971A89CB-0FD8-4B78-B2DA-B150EBF128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85675" y="1424524"/>
            <a:ext cx="1584203" cy="1584203"/>
          </a:xfrm>
          <a:prstGeom prst="rect">
            <a:avLst/>
          </a:prstGeom>
        </p:spPr>
      </p:pic>
      <p:pic>
        <p:nvPicPr>
          <p:cNvPr id="16" name="Picture 15" descr="A hedgehog in the grass&#10;&#10;Description automatically generated with medium confidence">
            <a:extLst>
              <a:ext uri="{FF2B5EF4-FFF2-40B4-BE49-F238E27FC236}">
                <a16:creationId xmlns:a16="http://schemas.microsoft.com/office/drawing/2014/main" id="{D9DEB0D4-4D49-4B09-ACD3-77AD90265BD9}"/>
              </a:ext>
            </a:extLst>
          </p:cNvPr>
          <p:cNvPicPr>
            <a:picLocks noChangeAspect="1"/>
          </p:cNvPicPr>
          <p:nvPr/>
        </p:nvPicPr>
        <p:blipFill>
          <a:blip r:embed="rId7" cstate="print">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a:off x="3562476" y="2862492"/>
            <a:ext cx="2705906" cy="1803937"/>
          </a:xfrm>
          <a:prstGeom prst="rect">
            <a:avLst/>
          </a:prstGeom>
        </p:spPr>
      </p:pic>
      <p:pic>
        <p:nvPicPr>
          <p:cNvPr id="18" name="Picture 17" descr="A close-up of a person's hand&#10;&#10;Description automatically generated with low confidence">
            <a:extLst>
              <a:ext uri="{FF2B5EF4-FFF2-40B4-BE49-F238E27FC236}">
                <a16:creationId xmlns:a16="http://schemas.microsoft.com/office/drawing/2014/main" id="{90FD4248-8A03-4A3A-86F4-4700D101E227}"/>
              </a:ext>
            </a:extLst>
          </p:cNvPr>
          <p:cNvPicPr>
            <a:picLocks noChangeAspect="1"/>
          </p:cNvPicPr>
          <p:nvPr/>
        </p:nvPicPr>
        <p:blipFill>
          <a:blip r:embed="rId9" cstate="print">
            <a:extLst>
              <a:ext uri="{28A0092B-C50C-407E-A947-70E740481C1C}">
                <a14:useLocalDpi xmlns:a14="http://schemas.microsoft.com/office/drawing/2010/main"/>
              </a:ext>
              <a:ext uri="{837473B0-CC2E-450A-ABE3-18F120FF3D39}">
                <a1611:picAttrSrcUrl xmlns:a1611="http://schemas.microsoft.com/office/drawing/2016/11/main" r:id="rId10"/>
              </a:ext>
            </a:extLst>
          </a:blip>
          <a:stretch>
            <a:fillRect/>
          </a:stretch>
        </p:blipFill>
        <p:spPr>
          <a:xfrm>
            <a:off x="6070340" y="3644879"/>
            <a:ext cx="2570850" cy="1724351"/>
          </a:xfrm>
          <a:prstGeom prst="rect">
            <a:avLst/>
          </a:prstGeom>
        </p:spPr>
      </p:pic>
      <p:pic>
        <p:nvPicPr>
          <p:cNvPr id="28" name="Picture 27">
            <a:extLst>
              <a:ext uri="{FF2B5EF4-FFF2-40B4-BE49-F238E27FC236}">
                <a16:creationId xmlns:a16="http://schemas.microsoft.com/office/drawing/2014/main" id="{8AE9F0F0-AD40-47FC-9FC7-AC7E3E0207A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190079" y="2990222"/>
            <a:ext cx="2194060" cy="1768961"/>
          </a:xfrm>
          <a:prstGeom prst="rect">
            <a:avLst/>
          </a:prstGeom>
        </p:spPr>
      </p:pic>
      <p:sp>
        <p:nvSpPr>
          <p:cNvPr id="6" name="TextBox 5">
            <a:extLst>
              <a:ext uri="{FF2B5EF4-FFF2-40B4-BE49-F238E27FC236}">
                <a16:creationId xmlns:a16="http://schemas.microsoft.com/office/drawing/2014/main" id="{DE2995B7-DA99-41B8-9237-9F737213F847}"/>
              </a:ext>
            </a:extLst>
          </p:cNvPr>
          <p:cNvSpPr txBox="1"/>
          <p:nvPr/>
        </p:nvSpPr>
        <p:spPr>
          <a:xfrm>
            <a:off x="11243035" y="3312262"/>
            <a:ext cx="724878"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clean</a:t>
            </a:r>
          </a:p>
        </p:txBody>
      </p:sp>
      <p:sp>
        <p:nvSpPr>
          <p:cNvPr id="3" name="TextBox 2">
            <a:hlinkClick r:id="rId12" action="ppaction://hlinksldjump"/>
            <a:extLst>
              <a:ext uri="{FF2B5EF4-FFF2-40B4-BE49-F238E27FC236}">
                <a16:creationId xmlns:a16="http://schemas.microsoft.com/office/drawing/2014/main" id="{C8727EC5-B3EC-44C2-B4B6-AD4887C953D9}"/>
              </a:ext>
            </a:extLst>
          </p:cNvPr>
          <p:cNvSpPr txBox="1"/>
          <p:nvPr/>
        </p:nvSpPr>
        <p:spPr>
          <a:xfrm>
            <a:off x="1296361" y="2428684"/>
            <a:ext cx="683835" cy="408623"/>
          </a:xfrm>
          <a:prstGeom prst="roundRect">
            <a:avLst/>
          </a:prstGeom>
          <a:solidFill>
            <a:schemeClr val="accent6">
              <a:lumMod val="50000"/>
            </a:schemeClr>
          </a:solidFill>
          <a:ln w="38100">
            <a:solidFill>
              <a:schemeClr val="bg1">
                <a:lumMod val="95000"/>
              </a:schemeClr>
            </a:solidFill>
          </a:ln>
          <a:effectLst>
            <a:outerShdw blurRad="50800" dist="38100" dir="2700000" algn="tl" rotWithShape="0">
              <a:prstClr val="black">
                <a:alpha val="40000"/>
              </a:prstClr>
            </a:outerShdw>
          </a:effectLst>
        </p:spPr>
        <p:txBody>
          <a:bodyPr wrap="none" rtlCol="0">
            <a:spAutoFit/>
          </a:bodyPr>
          <a:lstStyle/>
          <a:p>
            <a:r>
              <a:rPr lang="en-GB" dirty="0">
                <a:solidFill>
                  <a:schemeClr val="bg2"/>
                </a:solidFill>
                <a:latin typeface="Berlin Sans FB Demi" panose="020E0802020502020306" pitchFamily="34" charset="0"/>
              </a:rPr>
              <a:t>food</a:t>
            </a:r>
          </a:p>
        </p:txBody>
      </p:sp>
      <p:grpSp>
        <p:nvGrpSpPr>
          <p:cNvPr id="1037" name="Group 1036">
            <a:extLst>
              <a:ext uri="{FF2B5EF4-FFF2-40B4-BE49-F238E27FC236}">
                <a16:creationId xmlns:a16="http://schemas.microsoft.com/office/drawing/2014/main" id="{E00C08E7-44B9-45A9-8620-332F267D1E00}"/>
              </a:ext>
            </a:extLst>
          </p:cNvPr>
          <p:cNvGrpSpPr/>
          <p:nvPr/>
        </p:nvGrpSpPr>
        <p:grpSpPr>
          <a:xfrm>
            <a:off x="3836308" y="226768"/>
            <a:ext cx="3465402" cy="1408139"/>
            <a:chOff x="3836308" y="226768"/>
            <a:chExt cx="3465402" cy="1408139"/>
          </a:xfrm>
        </p:grpSpPr>
        <p:pic>
          <p:nvPicPr>
            <p:cNvPr id="1027" name="Picture 1026">
              <a:extLst>
                <a:ext uri="{FF2B5EF4-FFF2-40B4-BE49-F238E27FC236}">
                  <a16:creationId xmlns:a16="http://schemas.microsoft.com/office/drawing/2014/main" id="{BE7C8056-7884-48E1-9AB4-E0EE7010668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420272" y="226768"/>
              <a:ext cx="1881438" cy="1408139"/>
            </a:xfrm>
            <a:prstGeom prst="rect">
              <a:avLst/>
            </a:prstGeom>
          </p:spPr>
        </p:pic>
        <p:pic>
          <p:nvPicPr>
            <p:cNvPr id="1024" name="Picture 1023">
              <a:extLst>
                <a:ext uri="{FF2B5EF4-FFF2-40B4-BE49-F238E27FC236}">
                  <a16:creationId xmlns:a16="http://schemas.microsoft.com/office/drawing/2014/main" id="{C9446D41-3E39-485A-A43F-99CC772FB0D6}"/>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3836308" y="607973"/>
              <a:ext cx="1336290" cy="1005819"/>
            </a:xfrm>
            <a:prstGeom prst="rect">
              <a:avLst/>
            </a:prstGeom>
          </p:spPr>
        </p:pic>
      </p:grpSp>
      <p:sp>
        <p:nvSpPr>
          <p:cNvPr id="4" name="TextBox 3">
            <a:extLst>
              <a:ext uri="{FF2B5EF4-FFF2-40B4-BE49-F238E27FC236}">
                <a16:creationId xmlns:a16="http://schemas.microsoft.com/office/drawing/2014/main" id="{309895C9-FA2C-41BB-84A2-8A762FCBF0D6}"/>
              </a:ext>
            </a:extLst>
          </p:cNvPr>
          <p:cNvSpPr txBox="1"/>
          <p:nvPr/>
        </p:nvSpPr>
        <p:spPr>
          <a:xfrm>
            <a:off x="5044628" y="760017"/>
            <a:ext cx="744114"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drink</a:t>
            </a:r>
          </a:p>
        </p:txBody>
      </p:sp>
      <p:pic>
        <p:nvPicPr>
          <p:cNvPr id="1029" name="Picture 1028">
            <a:extLst>
              <a:ext uri="{FF2B5EF4-FFF2-40B4-BE49-F238E27FC236}">
                <a16:creationId xmlns:a16="http://schemas.microsoft.com/office/drawing/2014/main" id="{D9B3183C-A118-4EDE-9761-B7418E42675F}"/>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8376377" y="5092828"/>
            <a:ext cx="2807384" cy="1645439"/>
          </a:xfrm>
          <a:prstGeom prst="rect">
            <a:avLst/>
          </a:prstGeom>
        </p:spPr>
      </p:pic>
      <p:grpSp>
        <p:nvGrpSpPr>
          <p:cNvPr id="17" name="Group 16">
            <a:extLst>
              <a:ext uri="{FF2B5EF4-FFF2-40B4-BE49-F238E27FC236}">
                <a16:creationId xmlns:a16="http://schemas.microsoft.com/office/drawing/2014/main" id="{98687A98-24A9-31D5-668C-86EA2217B511}"/>
              </a:ext>
            </a:extLst>
          </p:cNvPr>
          <p:cNvGrpSpPr/>
          <p:nvPr/>
        </p:nvGrpSpPr>
        <p:grpSpPr>
          <a:xfrm>
            <a:off x="209458" y="4808609"/>
            <a:ext cx="2705906" cy="1803937"/>
            <a:chOff x="209458" y="4808609"/>
            <a:chExt cx="2705906" cy="1803937"/>
          </a:xfrm>
        </p:grpSpPr>
        <p:pic>
          <p:nvPicPr>
            <p:cNvPr id="38" name="Picture 37" descr="A hedgehog in the grass&#10;&#10;Description automatically generated with medium confidence">
              <a:extLst>
                <a:ext uri="{FF2B5EF4-FFF2-40B4-BE49-F238E27FC236}">
                  <a16:creationId xmlns:a16="http://schemas.microsoft.com/office/drawing/2014/main" id="{935D8008-510B-408E-A1B0-E97BFC9E6339}"/>
                </a:ext>
              </a:extLst>
            </p:cNvPr>
            <p:cNvPicPr>
              <a:picLocks noChangeAspect="1"/>
            </p:cNvPicPr>
            <p:nvPr/>
          </p:nvPicPr>
          <p:blipFill>
            <a:blip r:embed="rId7" cstate="print">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a:off x="209458" y="4808609"/>
              <a:ext cx="2705906" cy="1803937"/>
            </a:xfrm>
            <a:prstGeom prst="rect">
              <a:avLst/>
            </a:prstGeom>
          </p:spPr>
        </p:pic>
        <p:sp>
          <p:nvSpPr>
            <p:cNvPr id="15" name="TextBox 14">
              <a:extLst>
                <a:ext uri="{FF2B5EF4-FFF2-40B4-BE49-F238E27FC236}">
                  <a16:creationId xmlns:a16="http://schemas.microsoft.com/office/drawing/2014/main" id="{58151ACE-05E1-9017-B109-F7BAA0FBE1BD}"/>
                </a:ext>
              </a:extLst>
            </p:cNvPr>
            <p:cNvSpPr txBox="1"/>
            <p:nvPr/>
          </p:nvSpPr>
          <p:spPr>
            <a:xfrm>
              <a:off x="1442301" y="6306103"/>
              <a:ext cx="1412607" cy="276999"/>
            </a:xfrm>
            <a:prstGeom prst="rect">
              <a:avLst/>
            </a:prstGeom>
            <a:solidFill>
              <a:srgbClr val="D4E1CC"/>
            </a:solidFill>
          </p:spPr>
          <p:txBody>
            <a:bodyPr wrap="square" rtlCol="0">
              <a:spAutoFit/>
            </a:bodyPr>
            <a:lstStyle/>
            <a:p>
              <a:pPr algn="ctr"/>
              <a:r>
                <a:rPr lang="en-GB" sz="1200" dirty="0">
                  <a:solidFill>
                    <a:srgbClr val="385723"/>
                  </a:solidFill>
                  <a:latin typeface="Berlin Sans FB" panose="020E0602020502020306" pitchFamily="34" charset="0"/>
                </a:rPr>
                <a:t>live alone (solitary)</a:t>
              </a:r>
            </a:p>
          </p:txBody>
        </p:sp>
      </p:grpSp>
      <p:sp>
        <p:nvSpPr>
          <p:cNvPr id="5" name="TextBox 4">
            <a:extLst>
              <a:ext uri="{FF2B5EF4-FFF2-40B4-BE49-F238E27FC236}">
                <a16:creationId xmlns:a16="http://schemas.microsoft.com/office/drawing/2014/main" id="{6731410D-54C2-471E-9848-C393036EEDA8}"/>
              </a:ext>
            </a:extLst>
          </p:cNvPr>
          <p:cNvSpPr txBox="1"/>
          <p:nvPr/>
        </p:nvSpPr>
        <p:spPr>
          <a:xfrm>
            <a:off x="7997726" y="5936771"/>
            <a:ext cx="599844"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safe</a:t>
            </a:r>
          </a:p>
        </p:txBody>
      </p:sp>
      <p:sp>
        <p:nvSpPr>
          <p:cNvPr id="7" name="TextBox 6">
            <a:extLst>
              <a:ext uri="{FF2B5EF4-FFF2-40B4-BE49-F238E27FC236}">
                <a16:creationId xmlns:a16="http://schemas.microsoft.com/office/drawing/2014/main" id="{7344652A-8C77-40E7-8560-EB211C0F78BF}"/>
              </a:ext>
            </a:extLst>
          </p:cNvPr>
          <p:cNvSpPr txBox="1"/>
          <p:nvPr/>
        </p:nvSpPr>
        <p:spPr>
          <a:xfrm>
            <a:off x="1258318" y="4666429"/>
            <a:ext cx="883575"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friends</a:t>
            </a:r>
          </a:p>
        </p:txBody>
      </p:sp>
      <p:sp>
        <p:nvSpPr>
          <p:cNvPr id="27" name="TextBox 26">
            <a:hlinkClick r:id="rId16" action="ppaction://hlinksldjump"/>
            <a:extLst>
              <a:ext uri="{FF2B5EF4-FFF2-40B4-BE49-F238E27FC236}">
                <a16:creationId xmlns:a16="http://schemas.microsoft.com/office/drawing/2014/main" id="{A9330D23-72A6-49CF-8C61-5E98B3C7A1B4}"/>
              </a:ext>
            </a:extLst>
          </p:cNvPr>
          <p:cNvSpPr txBox="1"/>
          <p:nvPr/>
        </p:nvSpPr>
        <p:spPr>
          <a:xfrm>
            <a:off x="3542272" y="116358"/>
            <a:ext cx="855720"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GB" dirty="0">
                <a:solidFill>
                  <a:schemeClr val="bg2"/>
                </a:solidFill>
                <a:latin typeface="Berlin Sans FB Demi" panose="020E0802020502020306" pitchFamily="34" charset="0"/>
              </a:rPr>
              <a:t>Done?</a:t>
            </a:r>
          </a:p>
        </p:txBody>
      </p:sp>
      <p:sp>
        <p:nvSpPr>
          <p:cNvPr id="29" name="TextBox 28">
            <a:hlinkClick r:id="rId17" action="ppaction://hlinksldjump"/>
            <a:extLst>
              <a:ext uri="{FF2B5EF4-FFF2-40B4-BE49-F238E27FC236}">
                <a16:creationId xmlns:a16="http://schemas.microsoft.com/office/drawing/2014/main" id="{FA2EAC4A-EA94-41A1-B978-0EA60C776772}"/>
              </a:ext>
            </a:extLst>
          </p:cNvPr>
          <p:cNvSpPr txBox="1"/>
          <p:nvPr/>
        </p:nvSpPr>
        <p:spPr>
          <a:xfrm>
            <a:off x="145601" y="113502"/>
            <a:ext cx="3245992"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GB" dirty="0">
                <a:solidFill>
                  <a:schemeClr val="bg2"/>
                </a:solidFill>
                <a:latin typeface="Berlin Sans FB Demi" panose="020E0802020502020306" pitchFamily="34" charset="0"/>
              </a:rPr>
              <a:t>Choose another wild animal?</a:t>
            </a:r>
          </a:p>
        </p:txBody>
      </p:sp>
    </p:spTree>
    <p:extLst>
      <p:ext uri="{BB962C8B-B14F-4D97-AF65-F5344CB8AC3E}">
        <p14:creationId xmlns:p14="http://schemas.microsoft.com/office/powerpoint/2010/main" val="1969554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7"/>
                                        </p:tgtEl>
                                        <p:attrNameLst>
                                          <p:attrName>style.visibility</p:attrName>
                                        </p:attrNameLst>
                                      </p:cBhvr>
                                      <p:to>
                                        <p:strVal val="visible"/>
                                      </p:to>
                                    </p:set>
                                    <p:animEffect transition="in" filter="fade">
                                      <p:cBhvr>
                                        <p:cTn id="7" dur="500"/>
                                        <p:tgtEl>
                                          <p:spTgt spid="1037"/>
                                        </p:tgtEl>
                                      </p:cBhvr>
                                    </p:animEffect>
                                  </p:childTnLst>
                                </p:cTn>
                              </p:par>
                            </p:childTnLst>
                          </p:cTn>
                        </p:par>
                      </p:childTnLst>
                    </p:cTn>
                  </p:par>
                </p:childTnLst>
              </p:cTn>
              <p:nextCondLst>
                <p:cond evt="onClick" delay="0">
                  <p:tgtEl>
                    <p:spTgt spid="4"/>
                  </p:tgtEl>
                </p:cond>
              </p:nextCondLst>
            </p:seq>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circle(in)">
                                      <p:cBhvr>
                                        <p:cTn id="13" dur="2000"/>
                                        <p:tgtEl>
                                          <p:spTgt spid="21"/>
                                        </p:tgtEl>
                                      </p:cBhvr>
                                    </p:animEffect>
                                  </p:childTnLst>
                                </p:cTn>
                              </p:par>
                            </p:childTnLst>
                          </p:cTn>
                        </p:par>
                      </p:childTnLst>
                    </p:cTn>
                  </p:par>
                </p:childTnLst>
              </p:cTn>
              <p:nextCondLst>
                <p:cond evt="onClick" delay="0">
                  <p:tgtEl>
                    <p:spTgt spid="9"/>
                  </p:tgtEl>
                </p:cond>
              </p:nextCondLst>
            </p:seq>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heel(1)">
                                      <p:cBhvr>
                                        <p:cTn id="19" dur="2000"/>
                                        <p:tgtEl>
                                          <p:spTgt spid="28"/>
                                        </p:tgtEl>
                                      </p:cBhvr>
                                    </p:animEffect>
                                  </p:childTnLst>
                                </p:cTn>
                              </p:par>
                            </p:childTnLst>
                          </p:cTn>
                        </p:par>
                      </p:childTnLst>
                    </p:cTn>
                  </p:par>
                </p:childTnLst>
              </p:cTn>
              <p:nextCondLst>
                <p:cond evt="onClick" delay="0">
                  <p:tgtEl>
                    <p:spTgt spid="6"/>
                  </p:tgtEl>
                </p:cond>
              </p:nextCondLst>
            </p:seq>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029"/>
                                        </p:tgtEl>
                                        <p:attrNameLst>
                                          <p:attrName>style.visibility</p:attrName>
                                        </p:attrNameLst>
                                      </p:cBhvr>
                                      <p:to>
                                        <p:strVal val="visible"/>
                                      </p:to>
                                    </p:set>
                                    <p:animEffect transition="in" filter="randombar(horizontal)">
                                      <p:cBhvr>
                                        <p:cTn id="25" dur="500"/>
                                        <p:tgtEl>
                                          <p:spTgt spid="1029"/>
                                        </p:tgtEl>
                                      </p:cBhvr>
                                    </p:animEffect>
                                  </p:childTnLst>
                                </p:cTn>
                              </p:par>
                            </p:childTnLst>
                          </p:cTn>
                        </p:par>
                      </p:childTnLst>
                    </p:cTn>
                  </p:par>
                </p:childTnLst>
              </p:cTn>
              <p:nextCondLst>
                <p:cond evt="onClick" delay="0">
                  <p:tgtEl>
                    <p:spTgt spid="5"/>
                  </p:tgtEl>
                </p:cond>
              </p:nextCondLst>
            </p:seq>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8"/>
                  </p:tgtEl>
                </p:cond>
              </p:nextCondLst>
            </p:seq>
            <p:seq concurrent="1" nextAc="seek">
              <p:cTn id="33" restart="whenNotActive" fill="hold" evtFilter="cancelBubble" nodeType="interactiveSeq">
                <p:stCondLst>
                  <p:cond evt="onClick" delay="0">
                    <p:tgtEl>
                      <p:spTgt spid="7"/>
                    </p:tgtEl>
                  </p:cond>
                </p:stCondLst>
                <p:endSync evt="end" delay="0">
                  <p:rtn val="all"/>
                </p:endSync>
                <p:childTnLst>
                  <p:par>
                    <p:cTn id="34" fill="hold">
                      <p:stCondLst>
                        <p:cond delay="0"/>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6E251378-4185-4975-879A-BBC10E1DF523}"/>
              </a:ext>
            </a:extLst>
          </p:cNvPr>
          <p:cNvGrpSpPr/>
          <p:nvPr/>
        </p:nvGrpSpPr>
        <p:grpSpPr>
          <a:xfrm>
            <a:off x="4288573" y="1333807"/>
            <a:ext cx="3445328" cy="3445328"/>
            <a:chOff x="4288573" y="1333807"/>
            <a:chExt cx="3445328" cy="3445328"/>
          </a:xfrm>
        </p:grpSpPr>
        <p:sp>
          <p:nvSpPr>
            <p:cNvPr id="37" name="Oval 36">
              <a:extLst>
                <a:ext uri="{FF2B5EF4-FFF2-40B4-BE49-F238E27FC236}">
                  <a16:creationId xmlns:a16="http://schemas.microsoft.com/office/drawing/2014/main" id="{134A5F92-E985-4728-B513-D8496F8C08B0}"/>
                </a:ext>
              </a:extLst>
            </p:cNvPr>
            <p:cNvSpPr/>
            <p:nvPr/>
          </p:nvSpPr>
          <p:spPr>
            <a:xfrm>
              <a:off x="4447407" y="1476875"/>
              <a:ext cx="3174414" cy="312689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phic 5" descr="Smiling face outline outline">
              <a:extLst>
                <a:ext uri="{FF2B5EF4-FFF2-40B4-BE49-F238E27FC236}">
                  <a16:creationId xmlns:a16="http://schemas.microsoft.com/office/drawing/2014/main" id="{F6F9F910-BF65-4F74-AB49-26354A9F37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88573" y="1333807"/>
              <a:ext cx="3445328" cy="3445328"/>
            </a:xfrm>
            <a:prstGeom prst="rect">
              <a:avLst/>
            </a:prstGeom>
          </p:spPr>
        </p:pic>
      </p:grpSp>
      <p:grpSp>
        <p:nvGrpSpPr>
          <p:cNvPr id="14" name="Group 13">
            <a:extLst>
              <a:ext uri="{FF2B5EF4-FFF2-40B4-BE49-F238E27FC236}">
                <a16:creationId xmlns:a16="http://schemas.microsoft.com/office/drawing/2014/main" id="{37333703-3606-47D3-B370-562D0CE29EBF}"/>
              </a:ext>
            </a:extLst>
          </p:cNvPr>
          <p:cNvGrpSpPr/>
          <p:nvPr/>
        </p:nvGrpSpPr>
        <p:grpSpPr>
          <a:xfrm>
            <a:off x="5097319" y="4887867"/>
            <a:ext cx="1836000" cy="1836000"/>
            <a:chOff x="5097319" y="4887867"/>
            <a:chExt cx="1836000" cy="1836000"/>
          </a:xfrm>
        </p:grpSpPr>
        <p:pic>
          <p:nvPicPr>
            <p:cNvPr id="13" name="Graphic 12" descr="Gymnast: Floor routine with solid fill">
              <a:extLst>
                <a:ext uri="{FF2B5EF4-FFF2-40B4-BE49-F238E27FC236}">
                  <a16:creationId xmlns:a16="http://schemas.microsoft.com/office/drawing/2014/main" id="{CDE0EC33-249A-4865-AEA1-A40CC0B99B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97319" y="4887867"/>
              <a:ext cx="1836000" cy="1836000"/>
            </a:xfrm>
            <a:prstGeom prst="rect">
              <a:avLst/>
            </a:prstGeom>
          </p:spPr>
        </p:pic>
        <p:sp>
          <p:nvSpPr>
            <p:cNvPr id="32" name="TextBox 31">
              <a:extLst>
                <a:ext uri="{FF2B5EF4-FFF2-40B4-BE49-F238E27FC236}">
                  <a16:creationId xmlns:a16="http://schemas.microsoft.com/office/drawing/2014/main" id="{A575D68E-4374-41BC-9303-0188B4873D2F}"/>
                </a:ext>
              </a:extLst>
            </p:cNvPr>
            <p:cNvSpPr txBox="1"/>
            <p:nvPr/>
          </p:nvSpPr>
          <p:spPr>
            <a:xfrm rot="3965837">
              <a:off x="5405655" y="5615555"/>
              <a:ext cx="702436"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sport</a:t>
              </a:r>
            </a:p>
          </p:txBody>
        </p:sp>
      </p:grpSp>
      <p:grpSp>
        <p:nvGrpSpPr>
          <p:cNvPr id="11" name="Group 10">
            <a:extLst>
              <a:ext uri="{FF2B5EF4-FFF2-40B4-BE49-F238E27FC236}">
                <a16:creationId xmlns:a16="http://schemas.microsoft.com/office/drawing/2014/main" id="{ED796F3D-7354-4CFF-878E-4E34E683A52E}"/>
              </a:ext>
            </a:extLst>
          </p:cNvPr>
          <p:cNvGrpSpPr/>
          <p:nvPr/>
        </p:nvGrpSpPr>
        <p:grpSpPr>
          <a:xfrm>
            <a:off x="7532184" y="4796883"/>
            <a:ext cx="1834376" cy="1834376"/>
            <a:chOff x="7532184" y="4796883"/>
            <a:chExt cx="1834376" cy="1834376"/>
          </a:xfrm>
        </p:grpSpPr>
        <p:pic>
          <p:nvPicPr>
            <p:cNvPr id="19" name="Graphic 19" descr="Seat Belt with solid fill">
              <a:extLst>
                <a:ext uri="{FF2B5EF4-FFF2-40B4-BE49-F238E27FC236}">
                  <a16:creationId xmlns:a16="http://schemas.microsoft.com/office/drawing/2014/main" id="{1A0ACE9A-B458-43EC-90EA-5AD02D458B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32184" y="4796883"/>
              <a:ext cx="1834376" cy="1834376"/>
            </a:xfrm>
            <a:prstGeom prst="rect">
              <a:avLst/>
            </a:prstGeom>
          </p:spPr>
        </p:pic>
        <p:sp>
          <p:nvSpPr>
            <p:cNvPr id="30" name="TextBox 29">
              <a:extLst>
                <a:ext uri="{FF2B5EF4-FFF2-40B4-BE49-F238E27FC236}">
                  <a16:creationId xmlns:a16="http://schemas.microsoft.com/office/drawing/2014/main" id="{1A94C709-3AA3-492E-822E-F8AA76CE4A65}"/>
                </a:ext>
              </a:extLst>
            </p:cNvPr>
            <p:cNvSpPr txBox="1"/>
            <p:nvPr/>
          </p:nvSpPr>
          <p:spPr>
            <a:xfrm rot="2784440">
              <a:off x="8317499" y="5368830"/>
              <a:ext cx="599844"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safe</a:t>
              </a:r>
            </a:p>
          </p:txBody>
        </p:sp>
      </p:grpSp>
      <p:grpSp>
        <p:nvGrpSpPr>
          <p:cNvPr id="10" name="Group 9">
            <a:extLst>
              <a:ext uri="{FF2B5EF4-FFF2-40B4-BE49-F238E27FC236}">
                <a16:creationId xmlns:a16="http://schemas.microsoft.com/office/drawing/2014/main" id="{BFF11DCF-75A0-4B8F-A443-C42C88CA5639}"/>
              </a:ext>
            </a:extLst>
          </p:cNvPr>
          <p:cNvGrpSpPr/>
          <p:nvPr/>
        </p:nvGrpSpPr>
        <p:grpSpPr>
          <a:xfrm>
            <a:off x="9922960" y="3061010"/>
            <a:ext cx="1825083" cy="1825083"/>
            <a:chOff x="9922960" y="3061010"/>
            <a:chExt cx="1825083" cy="1825083"/>
          </a:xfrm>
        </p:grpSpPr>
        <p:pic>
          <p:nvPicPr>
            <p:cNvPr id="17" name="Graphic 17" descr="Handwashing with solid fill">
              <a:extLst>
                <a:ext uri="{FF2B5EF4-FFF2-40B4-BE49-F238E27FC236}">
                  <a16:creationId xmlns:a16="http://schemas.microsoft.com/office/drawing/2014/main" id="{053DBF0F-C486-4253-BA7A-F9D84BAAED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22960" y="3061010"/>
              <a:ext cx="1825083" cy="1825083"/>
            </a:xfrm>
            <a:prstGeom prst="rect">
              <a:avLst/>
            </a:prstGeom>
          </p:spPr>
        </p:pic>
        <p:sp>
          <p:nvSpPr>
            <p:cNvPr id="28" name="TextBox 27">
              <a:extLst>
                <a:ext uri="{FF2B5EF4-FFF2-40B4-BE49-F238E27FC236}">
                  <a16:creationId xmlns:a16="http://schemas.microsoft.com/office/drawing/2014/main" id="{51A3FCB9-E007-49DC-8C81-E0168D30DBE4}"/>
                </a:ext>
              </a:extLst>
            </p:cNvPr>
            <p:cNvSpPr txBox="1"/>
            <p:nvPr/>
          </p:nvSpPr>
          <p:spPr>
            <a:xfrm>
              <a:off x="10991361" y="3190178"/>
              <a:ext cx="724878"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clean</a:t>
              </a:r>
            </a:p>
          </p:txBody>
        </p:sp>
      </p:grpSp>
      <p:grpSp>
        <p:nvGrpSpPr>
          <p:cNvPr id="8" name="Group 7">
            <a:extLst>
              <a:ext uri="{FF2B5EF4-FFF2-40B4-BE49-F238E27FC236}">
                <a16:creationId xmlns:a16="http://schemas.microsoft.com/office/drawing/2014/main" id="{D6707FC8-41B8-424D-B56D-9B6598482078}"/>
              </a:ext>
            </a:extLst>
          </p:cNvPr>
          <p:cNvGrpSpPr/>
          <p:nvPr/>
        </p:nvGrpSpPr>
        <p:grpSpPr>
          <a:xfrm>
            <a:off x="7532881" y="1355802"/>
            <a:ext cx="1834376" cy="1834376"/>
            <a:chOff x="7532881" y="1355802"/>
            <a:chExt cx="1834376" cy="1834376"/>
          </a:xfrm>
        </p:grpSpPr>
        <p:grpSp>
          <p:nvGrpSpPr>
            <p:cNvPr id="34" name="Group 33">
              <a:extLst>
                <a:ext uri="{FF2B5EF4-FFF2-40B4-BE49-F238E27FC236}">
                  <a16:creationId xmlns:a16="http://schemas.microsoft.com/office/drawing/2014/main" id="{8342090B-8783-462D-83D7-0159C6641112}"/>
                </a:ext>
              </a:extLst>
            </p:cNvPr>
            <p:cNvGrpSpPr/>
            <p:nvPr/>
          </p:nvGrpSpPr>
          <p:grpSpPr>
            <a:xfrm>
              <a:off x="7532881" y="1355802"/>
              <a:ext cx="1834376" cy="1834376"/>
              <a:chOff x="7532881" y="1355802"/>
              <a:chExt cx="1834376" cy="1834376"/>
            </a:xfrm>
          </p:grpSpPr>
          <p:pic>
            <p:nvPicPr>
              <p:cNvPr id="18" name="Graphic 18" descr="House with solid fill">
                <a:extLst>
                  <a:ext uri="{FF2B5EF4-FFF2-40B4-BE49-F238E27FC236}">
                    <a16:creationId xmlns:a16="http://schemas.microsoft.com/office/drawing/2014/main" id="{DFEC858A-DEE1-4474-BE7E-1435F73D2A8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32881" y="1355802"/>
                <a:ext cx="1834376" cy="1834376"/>
              </a:xfrm>
              <a:prstGeom prst="rect">
                <a:avLst/>
              </a:prstGeom>
            </p:spPr>
          </p:pic>
          <p:pic>
            <p:nvPicPr>
              <p:cNvPr id="20" name="Graphic 20" descr="Sleep with solid fill">
                <a:extLst>
                  <a:ext uri="{FF2B5EF4-FFF2-40B4-BE49-F238E27FC236}">
                    <a16:creationId xmlns:a16="http://schemas.microsoft.com/office/drawing/2014/main" id="{B4BEF82F-5C98-4065-B10A-CE8087C61B59}"/>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61066" y="1896839"/>
                <a:ext cx="632368" cy="623076"/>
              </a:xfrm>
              <a:prstGeom prst="rect">
                <a:avLst/>
              </a:prstGeom>
            </p:spPr>
          </p:pic>
        </p:grpSp>
        <p:sp>
          <p:nvSpPr>
            <p:cNvPr id="26" name="TextBox 25">
              <a:extLst>
                <a:ext uri="{FF2B5EF4-FFF2-40B4-BE49-F238E27FC236}">
                  <a16:creationId xmlns:a16="http://schemas.microsoft.com/office/drawing/2014/main" id="{6709BFCB-D276-453C-9DB5-641C4E09F200}"/>
                </a:ext>
              </a:extLst>
            </p:cNvPr>
            <p:cNvSpPr txBox="1"/>
            <p:nvPr/>
          </p:nvSpPr>
          <p:spPr>
            <a:xfrm>
              <a:off x="8099582" y="2198089"/>
              <a:ext cx="755335"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home</a:t>
              </a:r>
            </a:p>
          </p:txBody>
        </p:sp>
      </p:grpSp>
      <p:grpSp>
        <p:nvGrpSpPr>
          <p:cNvPr id="7" name="Group 6">
            <a:extLst>
              <a:ext uri="{FF2B5EF4-FFF2-40B4-BE49-F238E27FC236}">
                <a16:creationId xmlns:a16="http://schemas.microsoft.com/office/drawing/2014/main" id="{9B7EE37D-B716-414C-A383-DCC726A11734}"/>
              </a:ext>
            </a:extLst>
          </p:cNvPr>
          <p:cNvGrpSpPr/>
          <p:nvPr/>
        </p:nvGrpSpPr>
        <p:grpSpPr>
          <a:xfrm>
            <a:off x="2600558" y="4698460"/>
            <a:ext cx="1834376" cy="1942324"/>
            <a:chOff x="2600558" y="4698460"/>
            <a:chExt cx="1834376" cy="1942324"/>
          </a:xfrm>
        </p:grpSpPr>
        <p:pic>
          <p:nvPicPr>
            <p:cNvPr id="21" name="Graphic 21" descr="Children with solid fill">
              <a:extLst>
                <a:ext uri="{FF2B5EF4-FFF2-40B4-BE49-F238E27FC236}">
                  <a16:creationId xmlns:a16="http://schemas.microsoft.com/office/drawing/2014/main" id="{FD74B4B4-595A-4691-8792-B80C2857E6E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600558" y="4698460"/>
              <a:ext cx="1834376" cy="1942324"/>
            </a:xfrm>
            <a:prstGeom prst="rect">
              <a:avLst/>
            </a:prstGeom>
          </p:spPr>
        </p:pic>
        <p:sp>
          <p:nvSpPr>
            <p:cNvPr id="24" name="TextBox 23">
              <a:extLst>
                <a:ext uri="{FF2B5EF4-FFF2-40B4-BE49-F238E27FC236}">
                  <a16:creationId xmlns:a16="http://schemas.microsoft.com/office/drawing/2014/main" id="{4C14F147-0AFB-472E-925E-1279312DC467}"/>
                </a:ext>
              </a:extLst>
            </p:cNvPr>
            <p:cNvSpPr txBox="1"/>
            <p:nvPr/>
          </p:nvSpPr>
          <p:spPr>
            <a:xfrm>
              <a:off x="3097049" y="5430888"/>
              <a:ext cx="883575"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friends</a:t>
              </a:r>
            </a:p>
          </p:txBody>
        </p:sp>
      </p:grpSp>
      <p:grpSp>
        <p:nvGrpSpPr>
          <p:cNvPr id="6" name="Group 5">
            <a:extLst>
              <a:ext uri="{FF2B5EF4-FFF2-40B4-BE49-F238E27FC236}">
                <a16:creationId xmlns:a16="http://schemas.microsoft.com/office/drawing/2014/main" id="{B623988E-92A2-4410-B357-9C9844EBDEE9}"/>
              </a:ext>
            </a:extLst>
          </p:cNvPr>
          <p:cNvGrpSpPr/>
          <p:nvPr/>
        </p:nvGrpSpPr>
        <p:grpSpPr>
          <a:xfrm>
            <a:off x="311305" y="3144644"/>
            <a:ext cx="1834376" cy="1834376"/>
            <a:chOff x="311305" y="3144644"/>
            <a:chExt cx="1834376" cy="1834376"/>
          </a:xfrm>
        </p:grpSpPr>
        <p:pic>
          <p:nvPicPr>
            <p:cNvPr id="9" name="Graphic 9" descr="Apple with solid fill">
              <a:extLst>
                <a:ext uri="{FF2B5EF4-FFF2-40B4-BE49-F238E27FC236}">
                  <a16:creationId xmlns:a16="http://schemas.microsoft.com/office/drawing/2014/main" id="{B020FAAD-CD44-42F1-ADBC-4DA9401A69B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1305" y="3144644"/>
              <a:ext cx="1834376" cy="1834376"/>
            </a:xfrm>
            <a:prstGeom prst="rect">
              <a:avLst/>
            </a:prstGeom>
          </p:spPr>
        </p:pic>
        <p:sp>
          <p:nvSpPr>
            <p:cNvPr id="22" name="TextBox 21">
              <a:extLst>
                <a:ext uri="{FF2B5EF4-FFF2-40B4-BE49-F238E27FC236}">
                  <a16:creationId xmlns:a16="http://schemas.microsoft.com/office/drawing/2014/main" id="{5BF46239-88FC-44D3-A398-055E533ADD78}"/>
                </a:ext>
              </a:extLst>
            </p:cNvPr>
            <p:cNvSpPr txBox="1"/>
            <p:nvPr/>
          </p:nvSpPr>
          <p:spPr>
            <a:xfrm>
              <a:off x="895348" y="4046156"/>
              <a:ext cx="646331"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food</a:t>
              </a:r>
            </a:p>
          </p:txBody>
        </p:sp>
      </p:grpSp>
      <p:grpSp>
        <p:nvGrpSpPr>
          <p:cNvPr id="4" name="Group 3">
            <a:extLst>
              <a:ext uri="{FF2B5EF4-FFF2-40B4-BE49-F238E27FC236}">
                <a16:creationId xmlns:a16="http://schemas.microsoft.com/office/drawing/2014/main" id="{80DA1B4C-9E16-464A-9A08-CB52C9F3AEF5}"/>
              </a:ext>
            </a:extLst>
          </p:cNvPr>
          <p:cNvGrpSpPr/>
          <p:nvPr/>
        </p:nvGrpSpPr>
        <p:grpSpPr>
          <a:xfrm>
            <a:off x="2650041" y="1468012"/>
            <a:ext cx="1834376" cy="1834376"/>
            <a:chOff x="2650041" y="1468012"/>
            <a:chExt cx="1834376" cy="1834376"/>
          </a:xfrm>
        </p:grpSpPr>
        <p:pic>
          <p:nvPicPr>
            <p:cNvPr id="16" name="Graphic 16" descr="Water Bottle with solid fill">
              <a:extLst>
                <a:ext uri="{FF2B5EF4-FFF2-40B4-BE49-F238E27FC236}">
                  <a16:creationId xmlns:a16="http://schemas.microsoft.com/office/drawing/2014/main" id="{E352CADB-66F2-4967-94A7-42112184344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650041" y="1468012"/>
              <a:ext cx="1834376" cy="1834376"/>
            </a:xfrm>
            <a:prstGeom prst="rect">
              <a:avLst/>
            </a:prstGeom>
          </p:spPr>
        </p:pic>
        <p:sp>
          <p:nvSpPr>
            <p:cNvPr id="3" name="TextBox 2">
              <a:extLst>
                <a:ext uri="{FF2B5EF4-FFF2-40B4-BE49-F238E27FC236}">
                  <a16:creationId xmlns:a16="http://schemas.microsoft.com/office/drawing/2014/main" id="{8DBD80CC-6ECD-482C-9665-4AF0FB57234C}"/>
                </a:ext>
              </a:extLst>
            </p:cNvPr>
            <p:cNvSpPr txBox="1"/>
            <p:nvPr/>
          </p:nvSpPr>
          <p:spPr>
            <a:xfrm rot="16200000">
              <a:off x="3194728" y="2382756"/>
              <a:ext cx="744114"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drink</a:t>
              </a:r>
            </a:p>
          </p:txBody>
        </p:sp>
      </p:grpSp>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How to look after a human</a:t>
            </a:r>
          </a:p>
        </p:txBody>
      </p:sp>
      <p:sp>
        <p:nvSpPr>
          <p:cNvPr id="23" name="Rectangle 22">
            <a:extLst>
              <a:ext uri="{FF2B5EF4-FFF2-40B4-BE49-F238E27FC236}">
                <a16:creationId xmlns:a16="http://schemas.microsoft.com/office/drawing/2014/main" id="{BB2CC32F-348E-4599-9FED-E868E0AB0698}"/>
              </a:ext>
            </a:extLst>
          </p:cNvPr>
          <p:cNvSpPr/>
          <p:nvPr/>
        </p:nvSpPr>
        <p:spPr>
          <a:xfrm>
            <a:off x="2693827" y="1434284"/>
            <a:ext cx="1830658" cy="183065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A191281F-147F-4108-BF4C-6C62945EC8A5}"/>
              </a:ext>
            </a:extLst>
          </p:cNvPr>
          <p:cNvSpPr/>
          <p:nvPr/>
        </p:nvSpPr>
        <p:spPr>
          <a:xfrm>
            <a:off x="460982" y="3070535"/>
            <a:ext cx="1830658" cy="183065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FE53DC3F-D8EA-4B78-A3FF-61E8D0908F9C}"/>
              </a:ext>
            </a:extLst>
          </p:cNvPr>
          <p:cNvSpPr/>
          <p:nvPr/>
        </p:nvSpPr>
        <p:spPr>
          <a:xfrm>
            <a:off x="2602417" y="4603767"/>
            <a:ext cx="1830658" cy="183065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464CA181-E60F-48AA-9D17-3A8754D2ECFC}"/>
              </a:ext>
            </a:extLst>
          </p:cNvPr>
          <p:cNvSpPr/>
          <p:nvPr/>
        </p:nvSpPr>
        <p:spPr>
          <a:xfrm>
            <a:off x="7614541" y="1476875"/>
            <a:ext cx="1830658" cy="183065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A6FB0BEB-687A-4F8A-AAA0-AF52B09A58D6}"/>
              </a:ext>
            </a:extLst>
          </p:cNvPr>
          <p:cNvSpPr/>
          <p:nvPr/>
        </p:nvSpPr>
        <p:spPr>
          <a:xfrm>
            <a:off x="9908628" y="3055435"/>
            <a:ext cx="1830658" cy="183065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34BF4CDE-672F-4D6C-9F18-B26FAFCB254B}"/>
              </a:ext>
            </a:extLst>
          </p:cNvPr>
          <p:cNvSpPr/>
          <p:nvPr/>
        </p:nvSpPr>
        <p:spPr>
          <a:xfrm>
            <a:off x="7523427" y="4796883"/>
            <a:ext cx="1830658" cy="183065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F410B0F-9C53-45F0-B651-69D34A2E693C}"/>
              </a:ext>
            </a:extLst>
          </p:cNvPr>
          <p:cNvSpPr/>
          <p:nvPr/>
        </p:nvSpPr>
        <p:spPr>
          <a:xfrm>
            <a:off x="5097808" y="4850766"/>
            <a:ext cx="1830658" cy="183065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hlinkClick r:id="rId20" action="ppaction://hlinksldjump"/>
            <a:extLst>
              <a:ext uri="{FF2B5EF4-FFF2-40B4-BE49-F238E27FC236}">
                <a16:creationId xmlns:a16="http://schemas.microsoft.com/office/drawing/2014/main" id="{3B472046-AE02-478E-8254-895C246FC704}"/>
              </a:ext>
            </a:extLst>
          </p:cNvPr>
          <p:cNvSpPr txBox="1"/>
          <p:nvPr/>
        </p:nvSpPr>
        <p:spPr>
          <a:xfrm>
            <a:off x="10835501" y="6367521"/>
            <a:ext cx="855720"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GB" dirty="0">
                <a:solidFill>
                  <a:schemeClr val="bg2"/>
                </a:solidFill>
                <a:latin typeface="Berlin Sans FB Demi" panose="020E0802020502020306" pitchFamily="34" charset="0"/>
              </a:rPr>
              <a:t>Done?</a:t>
            </a:r>
          </a:p>
        </p:txBody>
      </p:sp>
    </p:spTree>
    <p:extLst>
      <p:ext uri="{BB962C8B-B14F-4D97-AF65-F5344CB8AC3E}">
        <p14:creationId xmlns:p14="http://schemas.microsoft.com/office/powerpoint/2010/main" val="2136651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childTnLst>
                          </p:cTn>
                        </p:par>
                      </p:childTnLst>
                    </p:cTn>
                  </p:par>
                </p:childTnLst>
              </p:cTn>
              <p:nextCondLst>
                <p:cond evt="onClick" delay="0">
                  <p:tgtEl>
                    <p:spTgt spid="25"/>
                  </p:tgtEl>
                </p:cond>
              </p:nextCondLst>
            </p:seq>
            <p:seq concurrent="1" nextAc="seek">
              <p:cTn id="14" restart="whenNotActive" fill="hold" evtFilter="cancelBubble" nodeType="interactiveSeq">
                <p:stCondLst>
                  <p:cond evt="onClick" delay="0">
                    <p:tgtEl>
                      <p:spTgt spid="29"/>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29"/>
                                        </p:tgtEl>
                                      </p:cBhvr>
                                    </p:animEffect>
                                    <p:set>
                                      <p:cBhvr>
                                        <p:cTn id="19" dur="1" fill="hold">
                                          <p:stCondLst>
                                            <p:cond delay="499"/>
                                          </p:stCondLst>
                                        </p:cTn>
                                        <p:tgtEl>
                                          <p:spTgt spid="29"/>
                                        </p:tgtEl>
                                        <p:attrNameLst>
                                          <p:attrName>style.visibility</p:attrName>
                                        </p:attrNameLst>
                                      </p:cBhvr>
                                      <p:to>
                                        <p:strVal val="hidden"/>
                                      </p:to>
                                    </p:set>
                                  </p:childTnLst>
                                </p:cTn>
                              </p:par>
                            </p:childTnLst>
                          </p:cTn>
                        </p:par>
                      </p:childTnLst>
                    </p:cTn>
                  </p:par>
                </p:childTnLst>
              </p:cTn>
              <p:nextCondLst>
                <p:cond evt="onClick" delay="0">
                  <p:tgtEl>
                    <p:spTgt spid="29"/>
                  </p:tgtEl>
                </p:cond>
              </p:nextCondLst>
            </p:seq>
            <p:seq concurrent="1" nextAc="seek">
              <p:cTn id="20" restart="whenNotActive" fill="hold" evtFilter="cancelBubble" nodeType="interactiveSeq">
                <p:stCondLst>
                  <p:cond evt="onClick" delay="0">
                    <p:tgtEl>
                      <p:spTgt spid="31"/>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seq concurrent="1" nextAc="seek">
              <p:cTn id="26" restart="whenNotActive" fill="hold" evtFilter="cancelBubble" nodeType="interactiveSeq">
                <p:stCondLst>
                  <p:cond evt="onClick" delay="0">
                    <p:tgtEl>
                      <p:spTgt spid="33"/>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childTnLst>
                          </p:cTn>
                        </p:par>
                      </p:childTnLst>
                    </p:cTn>
                  </p:par>
                </p:childTnLst>
              </p:cTn>
              <p:nextCondLst>
                <p:cond evt="onClick" delay="0">
                  <p:tgtEl>
                    <p:spTgt spid="33"/>
                  </p:tgtEl>
                </p:cond>
              </p:nextCondLst>
            </p:seq>
            <p:seq concurrent="1" nextAc="seek">
              <p:cTn id="32" restart="whenNotActive" fill="hold" evtFilter="cancelBubble" nodeType="interactiveSeq">
                <p:stCondLst>
                  <p:cond evt="onClick" delay="0">
                    <p:tgtEl>
                      <p:spTgt spid="27"/>
                    </p:tgtEl>
                  </p:cond>
                </p:stCondLst>
                <p:endSync evt="end" delay="0">
                  <p:rtn val="all"/>
                </p:endSync>
                <p:childTnLst>
                  <p:par>
                    <p:cTn id="33" fill="hold">
                      <p:stCondLst>
                        <p:cond delay="0"/>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7"/>
                                        </p:tgtEl>
                                      </p:cBhvr>
                                    </p:animEffect>
                                    <p:set>
                                      <p:cBhvr>
                                        <p:cTn id="37" dur="1" fill="hold">
                                          <p:stCondLst>
                                            <p:cond delay="499"/>
                                          </p:stCondLst>
                                        </p:cTn>
                                        <p:tgtEl>
                                          <p:spTgt spid="27"/>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38" restart="whenNotActive" fill="hold" evtFilter="cancelBubble" nodeType="interactiveSeq">
                <p:stCondLst>
                  <p:cond evt="onClick" delay="0">
                    <p:tgtEl>
                      <p:spTgt spid="35"/>
                    </p:tgtEl>
                  </p:cond>
                </p:stCondLst>
                <p:endSync evt="end" delay="0">
                  <p:rtn val="all"/>
                </p:endSync>
                <p:childTnLst>
                  <p:par>
                    <p:cTn id="39" fill="hold">
                      <p:stCondLst>
                        <p:cond delay="0"/>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35"/>
                                        </p:tgtEl>
                                      </p:cBhvr>
                                    </p:animEffect>
                                    <p:set>
                                      <p:cBhvr>
                                        <p:cTn id="43" dur="1" fill="hold">
                                          <p:stCondLst>
                                            <p:cond delay="499"/>
                                          </p:stCondLst>
                                        </p:cTn>
                                        <p:tgtEl>
                                          <p:spTgt spid="35"/>
                                        </p:tgtEl>
                                        <p:attrNameLst>
                                          <p:attrName>style.visibility</p:attrName>
                                        </p:attrNameLst>
                                      </p:cBhvr>
                                      <p:to>
                                        <p:strVal val="hidden"/>
                                      </p:to>
                                    </p:set>
                                  </p:childTnLst>
                                </p:cTn>
                              </p:par>
                            </p:childTnLst>
                          </p:cTn>
                        </p:par>
                      </p:childTnLst>
                    </p:cTn>
                  </p:par>
                </p:childTnLst>
              </p:cTn>
              <p:nextCondLst>
                <p:cond evt="onClick" delay="0">
                  <p:tgtEl>
                    <p:spTgt spid="35"/>
                  </p:tgtEl>
                </p:cond>
              </p:nextCondLst>
            </p:seq>
          </p:childTnLst>
        </p:cTn>
      </p:par>
    </p:tnLst>
    <p:bldLst>
      <p:bldP spid="23" grpId="0" animBg="1"/>
      <p:bldP spid="25" grpId="0" animBg="1"/>
      <p:bldP spid="27" grpId="0" animBg="1"/>
      <p:bldP spid="29" grpId="0" animBg="1"/>
      <p:bldP spid="31" grpId="0" animBg="1"/>
      <p:bldP spid="33" grpId="0" animBg="1"/>
      <p:bldP spid="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52435E1-9139-42E9-8B91-971AA5D69B0A}"/>
              </a:ext>
            </a:extLst>
          </p:cNvPr>
          <p:cNvGrpSpPr/>
          <p:nvPr/>
        </p:nvGrpSpPr>
        <p:grpSpPr>
          <a:xfrm>
            <a:off x="9135900" y="202660"/>
            <a:ext cx="2409825" cy="1943100"/>
            <a:chOff x="9135900" y="202660"/>
            <a:chExt cx="2409825" cy="1943100"/>
          </a:xfrm>
        </p:grpSpPr>
        <p:grpSp>
          <p:nvGrpSpPr>
            <p:cNvPr id="50" name="Group 49">
              <a:extLst>
                <a:ext uri="{FF2B5EF4-FFF2-40B4-BE49-F238E27FC236}">
                  <a16:creationId xmlns:a16="http://schemas.microsoft.com/office/drawing/2014/main" id="{ADC67DF2-28D0-4607-B802-2EB43652F85B}"/>
                </a:ext>
              </a:extLst>
            </p:cNvPr>
            <p:cNvGrpSpPr/>
            <p:nvPr/>
          </p:nvGrpSpPr>
          <p:grpSpPr>
            <a:xfrm>
              <a:off x="9135900" y="202660"/>
              <a:ext cx="2409825" cy="1943100"/>
              <a:chOff x="4641722" y="2819400"/>
              <a:chExt cx="2409825" cy="1943100"/>
            </a:xfrm>
          </p:grpSpPr>
          <p:sp>
            <p:nvSpPr>
              <p:cNvPr id="12" name="Hexagon 11">
                <a:extLst>
                  <a:ext uri="{FF2B5EF4-FFF2-40B4-BE49-F238E27FC236}">
                    <a16:creationId xmlns:a16="http://schemas.microsoft.com/office/drawing/2014/main" id="{8EAEAA6F-3876-4B25-B58B-751308534CD4}"/>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Hexagon 12">
                <a:extLst>
                  <a:ext uri="{FF2B5EF4-FFF2-40B4-BE49-F238E27FC236}">
                    <a16:creationId xmlns:a16="http://schemas.microsoft.com/office/drawing/2014/main" id="{6DB254E2-4A9D-41E3-ABA8-DCA519A05920}"/>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Hexagon 13">
                <a:extLst>
                  <a:ext uri="{FF2B5EF4-FFF2-40B4-BE49-F238E27FC236}">
                    <a16:creationId xmlns:a16="http://schemas.microsoft.com/office/drawing/2014/main" id="{4F49C7B2-C436-4431-A991-D98CA96820FD}"/>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9" name="Graphic 18">
              <a:hlinkClick r:id="rId2" action="ppaction://hlinksldjump"/>
              <a:extLst>
                <a:ext uri="{FF2B5EF4-FFF2-40B4-BE49-F238E27FC236}">
                  <a16:creationId xmlns:a16="http://schemas.microsoft.com/office/drawing/2014/main" id="{62C67FE7-C083-4F57-BB62-780BD9B5F8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86823" y="494729"/>
              <a:ext cx="1584203" cy="1584203"/>
            </a:xfrm>
            <a:prstGeom prst="rect">
              <a:avLst/>
            </a:prstGeom>
          </p:spPr>
        </p:pic>
      </p:grpSp>
      <p:pic>
        <p:nvPicPr>
          <p:cNvPr id="33" name="Graphic 32" descr="Badge Tick with solid fill">
            <a:extLst>
              <a:ext uri="{FF2B5EF4-FFF2-40B4-BE49-F238E27FC236}">
                <a16:creationId xmlns:a16="http://schemas.microsoft.com/office/drawing/2014/main" id="{E8E14898-FF50-4607-A495-872C0457FE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0639" y="2777253"/>
            <a:ext cx="2655310" cy="2655310"/>
          </a:xfrm>
          <a:prstGeom prst="rect">
            <a:avLst/>
          </a:prstGeom>
        </p:spPr>
      </p:pic>
      <p:pic>
        <p:nvPicPr>
          <p:cNvPr id="51" name="Graphic 50" descr="Badge Cross with solid fill">
            <a:extLst>
              <a:ext uri="{FF2B5EF4-FFF2-40B4-BE49-F238E27FC236}">
                <a16:creationId xmlns:a16="http://schemas.microsoft.com/office/drawing/2014/main" id="{CB9713F1-AFD5-462E-A346-CB5BA1B56C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94144" y="2992712"/>
            <a:ext cx="2224392" cy="2224392"/>
          </a:xfrm>
          <a:prstGeom prst="rect">
            <a:avLst/>
          </a:prstGeom>
        </p:spPr>
      </p:pic>
      <p:pic>
        <p:nvPicPr>
          <p:cNvPr id="31" name="Graphic 30" descr="Badge Cross with solid fill">
            <a:extLst>
              <a:ext uri="{FF2B5EF4-FFF2-40B4-BE49-F238E27FC236}">
                <a16:creationId xmlns:a16="http://schemas.microsoft.com/office/drawing/2014/main" id="{8E0A1546-27CE-46E8-A6FC-942DF6BC3D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40525" y="2992712"/>
            <a:ext cx="2224392" cy="2224392"/>
          </a:xfrm>
          <a:prstGeom prst="rect">
            <a:avLst/>
          </a:prstGeom>
        </p:spPr>
      </p:pic>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Hedgehog – food?</a:t>
            </a:r>
          </a:p>
        </p:txBody>
      </p:sp>
      <p:pic>
        <p:nvPicPr>
          <p:cNvPr id="21" name="Picture 20" descr="Old large trees">
            <a:extLst>
              <a:ext uri="{FF2B5EF4-FFF2-40B4-BE49-F238E27FC236}">
                <a16:creationId xmlns:a16="http://schemas.microsoft.com/office/drawing/2014/main" id="{D0CC9300-6C04-4EF3-9CFC-846AFEEFA64B}"/>
              </a:ext>
            </a:extLst>
          </p:cNvPr>
          <p:cNvPicPr>
            <a:picLocks noChangeAspect="1"/>
          </p:cNvPicPr>
          <p:nvPr/>
        </p:nvPicPr>
        <p:blipFill>
          <a:blip r:embed="rId9" cstate="print">
            <a:extLst>
              <a:ext uri="{28A0092B-C50C-407E-A947-70E740481C1C}">
                <a14:useLocalDpi xmlns:a14="http://schemas.microsoft.com/office/drawing/2010/main"/>
              </a:ext>
            </a:extLst>
          </a:blip>
          <a:srcRect/>
          <a:stretch/>
        </p:blipFill>
        <p:spPr>
          <a:xfrm>
            <a:off x="7806145" y="2739583"/>
            <a:ext cx="4294797" cy="2730651"/>
          </a:xfrm>
          <a:prstGeom prst="rect">
            <a:avLst/>
          </a:prstGeom>
        </p:spPr>
      </p:pic>
      <p:pic>
        <p:nvPicPr>
          <p:cNvPr id="24" name="Picture 23">
            <a:extLst>
              <a:ext uri="{FF2B5EF4-FFF2-40B4-BE49-F238E27FC236}">
                <a16:creationId xmlns:a16="http://schemas.microsoft.com/office/drawing/2014/main" id="{3FBBFA66-1179-4E44-921D-4BD3A8318D97}"/>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4938478" y="2688587"/>
            <a:ext cx="2814628" cy="2832642"/>
          </a:xfrm>
          <a:prstGeom prst="rect">
            <a:avLst/>
          </a:prstGeom>
        </p:spPr>
      </p:pic>
      <p:sp>
        <p:nvSpPr>
          <p:cNvPr id="22" name="TextBox 21">
            <a:extLst>
              <a:ext uri="{FF2B5EF4-FFF2-40B4-BE49-F238E27FC236}">
                <a16:creationId xmlns:a16="http://schemas.microsoft.com/office/drawing/2014/main" id="{3355BE17-57AA-4C7D-9F67-1D87A2455DC0}"/>
              </a:ext>
            </a:extLst>
          </p:cNvPr>
          <p:cNvSpPr txBox="1"/>
          <p:nvPr/>
        </p:nvSpPr>
        <p:spPr>
          <a:xfrm>
            <a:off x="301330" y="5661275"/>
            <a:ext cx="4273927"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worms, beetles, caterpillars and earwigs</a:t>
            </a:r>
          </a:p>
        </p:txBody>
      </p:sp>
      <p:sp>
        <p:nvSpPr>
          <p:cNvPr id="23" name="TextBox 22">
            <a:extLst>
              <a:ext uri="{FF2B5EF4-FFF2-40B4-BE49-F238E27FC236}">
                <a16:creationId xmlns:a16="http://schemas.microsoft.com/office/drawing/2014/main" id="{5BF0BC9A-B1A8-4904-8904-0B9485F66A1C}"/>
              </a:ext>
            </a:extLst>
          </p:cNvPr>
          <p:cNvSpPr txBox="1"/>
          <p:nvPr/>
        </p:nvSpPr>
        <p:spPr>
          <a:xfrm>
            <a:off x="9783038" y="5661275"/>
            <a:ext cx="671979"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trees</a:t>
            </a:r>
          </a:p>
        </p:txBody>
      </p:sp>
      <p:sp>
        <p:nvSpPr>
          <p:cNvPr id="25" name="TextBox 24">
            <a:extLst>
              <a:ext uri="{FF2B5EF4-FFF2-40B4-BE49-F238E27FC236}">
                <a16:creationId xmlns:a16="http://schemas.microsoft.com/office/drawing/2014/main" id="{A85A8C5C-3B45-44D1-8315-32166B70E6CC}"/>
              </a:ext>
            </a:extLst>
          </p:cNvPr>
          <p:cNvSpPr txBox="1"/>
          <p:nvPr/>
        </p:nvSpPr>
        <p:spPr>
          <a:xfrm>
            <a:off x="5783068" y="5661275"/>
            <a:ext cx="739305"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pizza</a:t>
            </a:r>
          </a:p>
        </p:txBody>
      </p:sp>
      <p:pic>
        <p:nvPicPr>
          <p:cNvPr id="1026" name="Picture 2">
            <a:extLst>
              <a:ext uri="{FF2B5EF4-FFF2-40B4-BE49-F238E27FC236}">
                <a16:creationId xmlns:a16="http://schemas.microsoft.com/office/drawing/2014/main" id="{C3FD684F-A61A-4384-9AC8-FD0BB2C57353}"/>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p:blipFill>
        <p:spPr bwMode="auto">
          <a:xfrm>
            <a:off x="67649" y="2688587"/>
            <a:ext cx="4780672" cy="283264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hlinkClick r:id="rId2" action="ppaction://hlinksldjump"/>
            <a:extLst>
              <a:ext uri="{FF2B5EF4-FFF2-40B4-BE49-F238E27FC236}">
                <a16:creationId xmlns:a16="http://schemas.microsoft.com/office/drawing/2014/main" id="{685BEA26-8EB9-42F4-AFD1-D85B31B31DC3}"/>
              </a:ext>
            </a:extLst>
          </p:cNvPr>
          <p:cNvSpPr txBox="1">
            <a:spLocks/>
          </p:cNvSpPr>
          <p:nvPr/>
        </p:nvSpPr>
        <p:spPr>
          <a:xfrm>
            <a:off x="10051065" y="1851437"/>
            <a:ext cx="840595"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GB" dirty="0">
                <a:solidFill>
                  <a:schemeClr val="bg2"/>
                </a:solidFill>
                <a:latin typeface="Berlin Sans FB Demi" panose="020E0802020502020306" pitchFamily="34" charset="0"/>
              </a:rPr>
              <a:t>Back?</a:t>
            </a:r>
          </a:p>
        </p:txBody>
      </p:sp>
    </p:spTree>
    <p:extLst>
      <p:ext uri="{BB962C8B-B14F-4D97-AF65-F5344CB8AC3E}">
        <p14:creationId xmlns:p14="http://schemas.microsoft.com/office/powerpoint/2010/main" val="2163939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2" restart="whenNotActive" fill="hold" evtFilter="cancelBubble" nodeType="interactiveSeq">
                <p:stCondLst>
                  <p:cond evt="onClick" delay="0">
                    <p:tgtEl>
                      <p:spTgt spid="1026"/>
                    </p:tgtEl>
                  </p:cond>
                </p:stCondLst>
                <p:endSync evt="end" delay="0">
                  <p:rtn val="all"/>
                </p:endSync>
                <p:childTnLst>
                  <p:par>
                    <p:cTn id="13" fill="hold">
                      <p:stCondLst>
                        <p:cond delay="0"/>
                      </p:stCondLst>
                      <p:childTnLst>
                        <p:par>
                          <p:cTn id="14" fill="hold">
                            <p:stCondLst>
                              <p:cond delay="0"/>
                            </p:stCondLst>
                            <p:childTnLst>
                              <p:par>
                                <p:cTn id="15" presetID="6" presetClass="emph" presetSubtype="0" fill="hold" nodeType="withEffect">
                                  <p:stCondLst>
                                    <p:cond delay="0"/>
                                  </p:stCondLst>
                                  <p:childTnLst>
                                    <p:animScale>
                                      <p:cBhvr>
                                        <p:cTn id="16" dur="2000" fill="hold"/>
                                        <p:tgtEl>
                                          <p:spTgt spid="1026"/>
                                        </p:tgtEl>
                                      </p:cBhvr>
                                      <p:by x="50000" y="50000"/>
                                    </p:animScale>
                                  </p:childTnLst>
                                </p:cTn>
                              </p:par>
                              <p:par>
                                <p:cTn id="17" presetID="42" presetClass="path" presetSubtype="0" accel="50000" decel="50000" fill="hold" nodeType="withEffect">
                                  <p:stCondLst>
                                    <p:cond delay="0"/>
                                  </p:stCondLst>
                                  <p:childTnLst>
                                    <p:animMotion origin="layout" path="M 0.1961 0.00232 L 0.38308 -0.41528 " pathEditMode="relative" rAng="0" ptsTypes="AA">
                                      <p:cBhvr>
                                        <p:cTn id="18" dur="2000" fill="hold"/>
                                        <p:tgtEl>
                                          <p:spTgt spid="1026"/>
                                        </p:tgtEl>
                                        <p:attrNameLst>
                                          <p:attrName>ppt_x</p:attrName>
                                          <p:attrName>ppt_y</p:attrName>
                                        </p:attrNameLst>
                                      </p:cBhvr>
                                      <p:rCtr x="9349" y="-20880"/>
                                    </p:animMotion>
                                  </p:childTnLst>
                                </p:cTn>
                              </p:par>
                            </p:childTnLst>
                          </p:cTn>
                        </p:par>
                      </p:childTnLst>
                    </p:cTn>
                  </p:par>
                </p:childTnLst>
              </p:cTn>
              <p:nextCondLst>
                <p:cond evt="onClick" delay="0">
                  <p:tgtEl>
                    <p:spTgt spid="102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reenfinch at bird bath in garden Norfolk (Photos Framed, Cards,  Prints,...) #5188582"/>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4594784" y="229483"/>
            <a:ext cx="2507280" cy="12586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a:rPr>
              <a:t>Greenfinch</a:t>
            </a:r>
            <a:endParaRPr lang="en-US" dirty="0">
              <a:solidFill>
                <a:schemeClr val="accent6">
                  <a:lumMod val="50000"/>
                </a:schemeClr>
              </a:solidFill>
            </a:endParaRPr>
          </a:p>
        </p:txBody>
      </p:sp>
      <p:grpSp>
        <p:nvGrpSpPr>
          <p:cNvPr id="3" name="Group 2">
            <a:extLst>
              <a:ext uri="{FF2B5EF4-FFF2-40B4-BE49-F238E27FC236}">
                <a16:creationId xmlns:a16="http://schemas.microsoft.com/office/drawing/2014/main" id="{88257268-7CD9-49A0-A119-0CDC84C17EC2}"/>
              </a:ext>
            </a:extLst>
          </p:cNvPr>
          <p:cNvGrpSpPr/>
          <p:nvPr/>
        </p:nvGrpSpPr>
        <p:grpSpPr>
          <a:xfrm>
            <a:off x="2207803" y="1205211"/>
            <a:ext cx="7078779" cy="4952766"/>
            <a:chOff x="4641722" y="2819400"/>
            <a:chExt cx="2409825" cy="1943100"/>
          </a:xfrm>
        </p:grpSpPr>
        <p:sp>
          <p:nvSpPr>
            <p:cNvPr id="4" name="Hexagon 3">
              <a:extLst>
                <a:ext uri="{FF2B5EF4-FFF2-40B4-BE49-F238E27FC236}">
                  <a16:creationId xmlns:a16="http://schemas.microsoft.com/office/drawing/2014/main" id="{B2FDA916-23A8-4546-8034-A4CC7DD430F2}"/>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Hexagon 4">
              <a:extLst>
                <a:ext uri="{FF2B5EF4-FFF2-40B4-BE49-F238E27FC236}">
                  <a16:creationId xmlns:a16="http://schemas.microsoft.com/office/drawing/2014/main" id="{C294580F-CD2D-4B4C-B31A-96BE63C8DEE7}"/>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Hexagon 5">
              <a:extLst>
                <a:ext uri="{FF2B5EF4-FFF2-40B4-BE49-F238E27FC236}">
                  <a16:creationId xmlns:a16="http://schemas.microsoft.com/office/drawing/2014/main" id="{5FAB99C3-347B-4741-8AE3-FF407EB31A9D}"/>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Graphic 24" descr="Sparrow with solid fill">
            <a:hlinkClick r:id="rId3" action="ppaction://hlinksldjump"/>
            <a:extLst>
              <a:ext uri="{FF2B5EF4-FFF2-40B4-BE49-F238E27FC236}">
                <a16:creationId xmlns:a16="http://schemas.microsoft.com/office/drawing/2014/main" id="{BAAE3BA8-6390-4152-8AD7-AFD22ABEA3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7442" y="1389613"/>
            <a:ext cx="1800000" cy="1800000"/>
          </a:xfrm>
          <a:prstGeom prst="rect">
            <a:avLst/>
          </a:prstGeom>
        </p:spPr>
      </p:pic>
      <p:sp>
        <p:nvSpPr>
          <p:cNvPr id="8" name="TextBox 7">
            <a:hlinkClick r:id="rId6" action="ppaction://hlinksldjump"/>
            <a:extLst>
              <a:ext uri="{FF2B5EF4-FFF2-40B4-BE49-F238E27FC236}">
                <a16:creationId xmlns:a16="http://schemas.microsoft.com/office/drawing/2014/main" id="{A9330D23-72A6-49CF-8C61-5E98B3C7A1B4}"/>
              </a:ext>
            </a:extLst>
          </p:cNvPr>
          <p:cNvSpPr txBox="1"/>
          <p:nvPr/>
        </p:nvSpPr>
        <p:spPr>
          <a:xfrm>
            <a:off x="3542272" y="116358"/>
            <a:ext cx="855720"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GB" dirty="0">
                <a:solidFill>
                  <a:schemeClr val="bg2"/>
                </a:solidFill>
                <a:latin typeface="Berlin Sans FB Demi" panose="020E0802020502020306" pitchFamily="34" charset="0"/>
              </a:rPr>
              <a:t>Done?</a:t>
            </a:r>
          </a:p>
        </p:txBody>
      </p:sp>
      <p:sp>
        <p:nvSpPr>
          <p:cNvPr id="9" name="TextBox 8">
            <a:hlinkClick r:id="rId7" action="ppaction://hlinksldjump"/>
            <a:extLst>
              <a:ext uri="{FF2B5EF4-FFF2-40B4-BE49-F238E27FC236}">
                <a16:creationId xmlns:a16="http://schemas.microsoft.com/office/drawing/2014/main" id="{FA2EAC4A-EA94-41A1-B978-0EA60C776772}"/>
              </a:ext>
            </a:extLst>
          </p:cNvPr>
          <p:cNvSpPr txBox="1"/>
          <p:nvPr/>
        </p:nvSpPr>
        <p:spPr>
          <a:xfrm>
            <a:off x="145601" y="113502"/>
            <a:ext cx="3245992"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GB" dirty="0">
                <a:solidFill>
                  <a:schemeClr val="bg2"/>
                </a:solidFill>
                <a:latin typeface="Berlin Sans FB Demi" panose="020E0802020502020306" pitchFamily="34" charset="0"/>
              </a:rPr>
              <a:t>Choose another wild animal?</a:t>
            </a:r>
          </a:p>
        </p:txBody>
      </p:sp>
      <p:sp>
        <p:nvSpPr>
          <p:cNvPr id="13" name="TextBox 12">
            <a:hlinkClick r:id="rId8" action="ppaction://hlinksldjump"/>
            <a:extLst>
              <a:ext uri="{FF2B5EF4-FFF2-40B4-BE49-F238E27FC236}">
                <a16:creationId xmlns:a16="http://schemas.microsoft.com/office/drawing/2014/main" id="{DE2995B7-DA99-41B8-9237-9F737213F847}"/>
              </a:ext>
            </a:extLst>
          </p:cNvPr>
          <p:cNvSpPr txBox="1"/>
          <p:nvPr/>
        </p:nvSpPr>
        <p:spPr>
          <a:xfrm>
            <a:off x="10670639" y="3348986"/>
            <a:ext cx="759931" cy="408623"/>
          </a:xfrm>
          <a:prstGeom prst="roundRect">
            <a:avLst/>
          </a:prstGeom>
          <a:solidFill>
            <a:schemeClr val="accent6">
              <a:lumMod val="50000"/>
            </a:schemeClr>
          </a:solidFill>
          <a:ln w="57150">
            <a:solidFill>
              <a:schemeClr val="bg1">
                <a:lumMod val="95000"/>
              </a:schemeClr>
            </a:solidFill>
          </a:ln>
          <a:effectLst>
            <a:outerShdw blurRad="50800" dist="38100" dir="2700000" algn="tl" rotWithShape="0">
              <a:prstClr val="black">
                <a:alpha val="40000"/>
              </a:prstClr>
            </a:outerShdw>
          </a:effectLst>
        </p:spPr>
        <p:txBody>
          <a:bodyPr wrap="none" rtlCol="0">
            <a:spAutoFit/>
          </a:bodyPr>
          <a:lstStyle/>
          <a:p>
            <a:r>
              <a:rPr lang="en-GB" dirty="0">
                <a:solidFill>
                  <a:schemeClr val="bg2"/>
                </a:solidFill>
                <a:latin typeface="Berlin Sans FB Demi" panose="020E0802020502020306" pitchFamily="34" charset="0"/>
              </a:rPr>
              <a:t>clean</a:t>
            </a:r>
          </a:p>
        </p:txBody>
      </p:sp>
      <p:sp>
        <p:nvSpPr>
          <p:cNvPr id="15" name="TextBox 14">
            <a:extLst>
              <a:ext uri="{FF2B5EF4-FFF2-40B4-BE49-F238E27FC236}">
                <a16:creationId xmlns:a16="http://schemas.microsoft.com/office/drawing/2014/main" id="{309895C9-FA2C-41BB-84A2-8A762FCBF0D6}"/>
              </a:ext>
            </a:extLst>
          </p:cNvPr>
          <p:cNvSpPr txBox="1"/>
          <p:nvPr/>
        </p:nvSpPr>
        <p:spPr>
          <a:xfrm>
            <a:off x="6151803" y="365125"/>
            <a:ext cx="744114"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drink</a:t>
            </a:r>
          </a:p>
        </p:txBody>
      </p:sp>
      <p:pic>
        <p:nvPicPr>
          <p:cNvPr id="1026" name="Picture 2" descr="https://www.bto.org/sites/default/files/styles/400_wide/public/shared_images/gbw/species/greenfinch/greenfinch-birdsgrefijohnharding300x220.jpg?itok=RWWHqoT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813056" y="3124617"/>
            <a:ext cx="2958864" cy="21698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Sunflower Free Stock Photo - Public Domain Pictures"/>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1465" y="1389613"/>
            <a:ext cx="1310693" cy="1972202"/>
          </a:xfrm>
          <a:prstGeom prst="rect">
            <a:avLst/>
          </a:prstGeom>
        </p:spPr>
      </p:pic>
      <p:sp>
        <p:nvSpPr>
          <p:cNvPr id="14" name="TextBox 13">
            <a:extLst>
              <a:ext uri="{FF2B5EF4-FFF2-40B4-BE49-F238E27FC236}">
                <a16:creationId xmlns:a16="http://schemas.microsoft.com/office/drawing/2014/main" id="{C8727EC5-B3EC-44C2-B4B6-AD4887C953D9}"/>
              </a:ext>
            </a:extLst>
          </p:cNvPr>
          <p:cNvSpPr txBox="1"/>
          <p:nvPr/>
        </p:nvSpPr>
        <p:spPr>
          <a:xfrm>
            <a:off x="1296361" y="2428684"/>
            <a:ext cx="646331"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food</a:t>
            </a:r>
          </a:p>
        </p:txBody>
      </p:sp>
      <p:pic>
        <p:nvPicPr>
          <p:cNvPr id="20" name="Picture 1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415137" y="2530774"/>
            <a:ext cx="2378299" cy="2177417"/>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342016" y="82576"/>
            <a:ext cx="2564030" cy="2530774"/>
          </a:xfrm>
          <a:prstGeom prst="rect">
            <a:avLst/>
          </a:prstGeom>
        </p:spPr>
      </p:pic>
      <p:sp>
        <p:nvSpPr>
          <p:cNvPr id="12" name="TextBox 11">
            <a:extLst>
              <a:ext uri="{FF2B5EF4-FFF2-40B4-BE49-F238E27FC236}">
                <a16:creationId xmlns:a16="http://schemas.microsoft.com/office/drawing/2014/main" id="{86FAA459-05D0-49D1-A87B-B0FF2B54475E}"/>
              </a:ext>
            </a:extLst>
          </p:cNvPr>
          <p:cNvSpPr txBox="1"/>
          <p:nvPr/>
        </p:nvSpPr>
        <p:spPr>
          <a:xfrm>
            <a:off x="8850264" y="441334"/>
            <a:ext cx="755335"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home</a:t>
            </a:r>
          </a:p>
        </p:txBody>
      </p:sp>
      <p:pic>
        <p:nvPicPr>
          <p:cNvPr id="24" name="Picture 2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284515" y="4811005"/>
            <a:ext cx="2059569" cy="2032856"/>
          </a:xfrm>
          <a:prstGeom prst="rect">
            <a:avLst/>
          </a:prstGeom>
        </p:spPr>
      </p:pic>
      <p:sp>
        <p:nvSpPr>
          <p:cNvPr id="16" name="TextBox 15">
            <a:extLst>
              <a:ext uri="{FF2B5EF4-FFF2-40B4-BE49-F238E27FC236}">
                <a16:creationId xmlns:a16="http://schemas.microsoft.com/office/drawing/2014/main" id="{6731410D-54C2-471E-9848-C393036EEDA8}"/>
              </a:ext>
            </a:extLst>
          </p:cNvPr>
          <p:cNvSpPr txBox="1"/>
          <p:nvPr/>
        </p:nvSpPr>
        <p:spPr>
          <a:xfrm>
            <a:off x="7997726" y="5936771"/>
            <a:ext cx="599844"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safe</a:t>
            </a:r>
          </a:p>
        </p:txBody>
      </p:sp>
      <p:pic>
        <p:nvPicPr>
          <p:cNvPr id="22" name="Picture 21"/>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87320" y="4811005"/>
            <a:ext cx="3174426" cy="1842918"/>
          </a:xfrm>
          <a:prstGeom prst="rect">
            <a:avLst/>
          </a:prstGeom>
        </p:spPr>
      </p:pic>
      <p:sp>
        <p:nvSpPr>
          <p:cNvPr id="17" name="TextBox 16">
            <a:extLst>
              <a:ext uri="{FF2B5EF4-FFF2-40B4-BE49-F238E27FC236}">
                <a16:creationId xmlns:a16="http://schemas.microsoft.com/office/drawing/2014/main" id="{7344652A-8C77-40E7-8560-EB211C0F78BF}"/>
              </a:ext>
            </a:extLst>
          </p:cNvPr>
          <p:cNvSpPr txBox="1"/>
          <p:nvPr/>
        </p:nvSpPr>
        <p:spPr>
          <a:xfrm>
            <a:off x="1258318" y="4666429"/>
            <a:ext cx="883575"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friends</a:t>
            </a:r>
          </a:p>
        </p:txBody>
      </p:sp>
      <p:grpSp>
        <p:nvGrpSpPr>
          <p:cNvPr id="23" name="Group 22"/>
          <p:cNvGrpSpPr/>
          <p:nvPr/>
        </p:nvGrpSpPr>
        <p:grpSpPr>
          <a:xfrm>
            <a:off x="4223678" y="5397800"/>
            <a:ext cx="3183108" cy="1446061"/>
            <a:chOff x="4223678" y="5397800"/>
            <a:chExt cx="3183108" cy="1446061"/>
          </a:xfrm>
        </p:grpSpPr>
        <p:pic>
          <p:nvPicPr>
            <p:cNvPr id="26" name="Picture 25"/>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4223678" y="5397800"/>
              <a:ext cx="2053116" cy="1191940"/>
            </a:xfrm>
            <a:prstGeom prst="rect">
              <a:avLst/>
            </a:prstGeom>
          </p:spPr>
        </p:pic>
        <p:pic>
          <p:nvPicPr>
            <p:cNvPr id="27" name="Picture 26"/>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423488" y="5692454"/>
              <a:ext cx="1983298" cy="1151407"/>
            </a:xfrm>
            <a:prstGeom prst="rect">
              <a:avLst/>
            </a:prstGeom>
          </p:spPr>
        </p:pic>
      </p:grpSp>
      <p:sp>
        <p:nvSpPr>
          <p:cNvPr id="11" name="TextBox 10">
            <a:extLst>
              <a:ext uri="{FF2B5EF4-FFF2-40B4-BE49-F238E27FC236}">
                <a16:creationId xmlns:a16="http://schemas.microsoft.com/office/drawing/2014/main" id="{961629F3-3FC3-4503-AA2C-F611216919EE}"/>
              </a:ext>
            </a:extLst>
          </p:cNvPr>
          <p:cNvSpPr txBox="1"/>
          <p:nvPr/>
        </p:nvSpPr>
        <p:spPr>
          <a:xfrm>
            <a:off x="3802017" y="5910969"/>
            <a:ext cx="702436"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sport</a:t>
            </a:r>
          </a:p>
        </p:txBody>
      </p:sp>
    </p:spTree>
    <p:extLst>
      <p:ext uri="{BB962C8B-B14F-4D97-AF65-F5344CB8AC3E}">
        <p14:creationId xmlns:p14="http://schemas.microsoft.com/office/powerpoint/2010/main" val="9908705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childTnLst>
              </p:cTn>
              <p:nextCondLst>
                <p:cond evt="onClick" delay="0">
                  <p:tgtEl>
                    <p:spTgt spid="14"/>
                  </p:tgtEl>
                </p:cond>
              </p:nextCondLst>
            </p:seq>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childTnLst>
                          </p:cTn>
                        </p:par>
                      </p:childTnLst>
                    </p:cTn>
                  </p:par>
                </p:childTnLst>
              </p:cTn>
              <p:nextCondLst>
                <p:cond evt="onClick" delay="0">
                  <p:tgtEl>
                    <p:spTgt spid="15"/>
                  </p:tgtEl>
                </p:cond>
              </p:nextCondLst>
            </p:seq>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12"/>
                  </p:tgtEl>
                </p:cond>
              </p:nextCondLst>
            </p:seq>
            <p:seq concurrent="1" nextAc="seek">
              <p:cTn id="21" restart="whenNotActive" fill="hold" evtFilter="cancelBubble" nodeType="interactiveSeq">
                <p:stCondLst>
                  <p:cond evt="onClick" delay="0">
                    <p:tgtEl>
                      <p:spTgt spid="16"/>
                    </p:tgtEl>
                  </p:cond>
                </p:stCondLst>
                <p:endSync evt="end" delay="0">
                  <p:rtn val="all"/>
                </p:endSync>
                <p:childTnLst>
                  <p:par>
                    <p:cTn id="22" fill="hold">
                      <p:stCondLst>
                        <p:cond delay="0"/>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nextCondLst>
                <p:cond evt="onClick" delay="0">
                  <p:tgtEl>
                    <p:spTgt spid="16"/>
                  </p:tgtEl>
                </p:cond>
              </p:nextCondLst>
            </p:seq>
            <p:seq concurrent="1" nextAc="seek">
              <p:cTn id="27" restart="whenNotActive" fill="hold" evtFilter="cancelBubble" nodeType="interactiveSeq">
                <p:stCondLst>
                  <p:cond evt="onClick" delay="0">
                    <p:tgtEl>
                      <p:spTgt spid="11"/>
                    </p:tgtEl>
                  </p:cond>
                </p:stCondLst>
                <p:endSync evt="end" delay="0">
                  <p:rtn val="all"/>
                </p:endSync>
                <p:childTnLst>
                  <p:par>
                    <p:cTn id="28" fill="hold">
                      <p:stCondLst>
                        <p:cond delay="0"/>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1000" fill="hold"/>
                                        <p:tgtEl>
                                          <p:spTgt spid="23"/>
                                        </p:tgtEl>
                                        <p:attrNameLst>
                                          <p:attrName>ppt_w</p:attrName>
                                        </p:attrNameLst>
                                      </p:cBhvr>
                                      <p:tavLst>
                                        <p:tav tm="0">
                                          <p:val>
                                            <p:fltVal val="0"/>
                                          </p:val>
                                        </p:tav>
                                        <p:tav tm="100000">
                                          <p:val>
                                            <p:strVal val="#ppt_w"/>
                                          </p:val>
                                        </p:tav>
                                      </p:tavLst>
                                    </p:anim>
                                    <p:anim calcmode="lin" valueType="num">
                                      <p:cBhvr>
                                        <p:cTn id="33" dur="1000" fill="hold"/>
                                        <p:tgtEl>
                                          <p:spTgt spid="23"/>
                                        </p:tgtEl>
                                        <p:attrNameLst>
                                          <p:attrName>ppt_h</p:attrName>
                                        </p:attrNameLst>
                                      </p:cBhvr>
                                      <p:tavLst>
                                        <p:tav tm="0">
                                          <p:val>
                                            <p:fltVal val="0"/>
                                          </p:val>
                                        </p:tav>
                                        <p:tav tm="100000">
                                          <p:val>
                                            <p:strVal val="#ppt_h"/>
                                          </p:val>
                                        </p:tav>
                                      </p:tavLst>
                                    </p:anim>
                                    <p:anim calcmode="lin" valueType="num">
                                      <p:cBhvr>
                                        <p:cTn id="34" dur="1000" fill="hold"/>
                                        <p:tgtEl>
                                          <p:spTgt spid="23"/>
                                        </p:tgtEl>
                                        <p:attrNameLst>
                                          <p:attrName>style.rotation</p:attrName>
                                        </p:attrNameLst>
                                      </p:cBhvr>
                                      <p:tavLst>
                                        <p:tav tm="0">
                                          <p:val>
                                            <p:fltVal val="90"/>
                                          </p:val>
                                        </p:tav>
                                        <p:tav tm="100000">
                                          <p:val>
                                            <p:fltVal val="0"/>
                                          </p:val>
                                        </p:tav>
                                      </p:tavLst>
                                    </p:anim>
                                    <p:animEffect transition="in" filter="fade">
                                      <p:cBhvr>
                                        <p:cTn id="35" dur="1000"/>
                                        <p:tgtEl>
                                          <p:spTgt spid="23"/>
                                        </p:tgtEl>
                                      </p:cBhvr>
                                    </p:animEffect>
                                  </p:childTnLst>
                                </p:cTn>
                              </p:par>
                            </p:childTnLst>
                          </p:cTn>
                        </p:par>
                      </p:childTnLst>
                    </p:cTn>
                  </p:par>
                </p:childTnLst>
              </p:cTn>
              <p:nextCondLst>
                <p:cond evt="onClick" delay="0">
                  <p:tgtEl>
                    <p:spTgt spid="11"/>
                  </p:tgtEl>
                </p:cond>
              </p:nextCondLst>
            </p:seq>
            <p:seq concurrent="1" nextAc="seek">
              <p:cTn id="36" restart="whenNotActive" fill="hold" evtFilter="cancelBubble" nodeType="interactiveSeq">
                <p:stCondLst>
                  <p:cond evt="onClick" delay="0">
                    <p:tgtEl>
                      <p:spTgt spid="17"/>
                    </p:tgtEl>
                  </p:cond>
                </p:stCondLst>
                <p:endSync evt="end" delay="0">
                  <p:rtn val="all"/>
                </p:endSync>
                <p:childTnLst>
                  <p:par>
                    <p:cTn id="37" fill="hold">
                      <p:stCondLst>
                        <p:cond delay="0"/>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down)">
                                      <p:cBhvr>
                                        <p:cTn id="41" dur="580">
                                          <p:stCondLst>
                                            <p:cond delay="0"/>
                                          </p:stCondLst>
                                        </p:cTn>
                                        <p:tgtEl>
                                          <p:spTgt spid="22"/>
                                        </p:tgtEl>
                                      </p:cBhvr>
                                    </p:animEffect>
                                    <p:anim calcmode="lin" valueType="num">
                                      <p:cBhvr>
                                        <p:cTn id="42"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47" dur="26">
                                          <p:stCondLst>
                                            <p:cond delay="650"/>
                                          </p:stCondLst>
                                        </p:cTn>
                                        <p:tgtEl>
                                          <p:spTgt spid="22"/>
                                        </p:tgtEl>
                                      </p:cBhvr>
                                      <p:to x="100000" y="60000"/>
                                    </p:animScale>
                                    <p:animScale>
                                      <p:cBhvr>
                                        <p:cTn id="48" dur="166" decel="50000">
                                          <p:stCondLst>
                                            <p:cond delay="676"/>
                                          </p:stCondLst>
                                        </p:cTn>
                                        <p:tgtEl>
                                          <p:spTgt spid="22"/>
                                        </p:tgtEl>
                                      </p:cBhvr>
                                      <p:to x="100000" y="100000"/>
                                    </p:animScale>
                                    <p:animScale>
                                      <p:cBhvr>
                                        <p:cTn id="49" dur="26">
                                          <p:stCondLst>
                                            <p:cond delay="1312"/>
                                          </p:stCondLst>
                                        </p:cTn>
                                        <p:tgtEl>
                                          <p:spTgt spid="22"/>
                                        </p:tgtEl>
                                      </p:cBhvr>
                                      <p:to x="100000" y="80000"/>
                                    </p:animScale>
                                    <p:animScale>
                                      <p:cBhvr>
                                        <p:cTn id="50" dur="166" decel="50000">
                                          <p:stCondLst>
                                            <p:cond delay="1338"/>
                                          </p:stCondLst>
                                        </p:cTn>
                                        <p:tgtEl>
                                          <p:spTgt spid="22"/>
                                        </p:tgtEl>
                                      </p:cBhvr>
                                      <p:to x="100000" y="100000"/>
                                    </p:animScale>
                                    <p:animScale>
                                      <p:cBhvr>
                                        <p:cTn id="51" dur="26">
                                          <p:stCondLst>
                                            <p:cond delay="1642"/>
                                          </p:stCondLst>
                                        </p:cTn>
                                        <p:tgtEl>
                                          <p:spTgt spid="22"/>
                                        </p:tgtEl>
                                      </p:cBhvr>
                                      <p:to x="100000" y="90000"/>
                                    </p:animScale>
                                    <p:animScale>
                                      <p:cBhvr>
                                        <p:cTn id="52" dur="166" decel="50000">
                                          <p:stCondLst>
                                            <p:cond delay="1668"/>
                                          </p:stCondLst>
                                        </p:cTn>
                                        <p:tgtEl>
                                          <p:spTgt spid="22"/>
                                        </p:tgtEl>
                                      </p:cBhvr>
                                      <p:to x="100000" y="100000"/>
                                    </p:animScale>
                                    <p:animScale>
                                      <p:cBhvr>
                                        <p:cTn id="53" dur="26">
                                          <p:stCondLst>
                                            <p:cond delay="1808"/>
                                          </p:stCondLst>
                                        </p:cTn>
                                        <p:tgtEl>
                                          <p:spTgt spid="22"/>
                                        </p:tgtEl>
                                      </p:cBhvr>
                                      <p:to x="100000" y="95000"/>
                                    </p:animScale>
                                    <p:animScale>
                                      <p:cBhvr>
                                        <p:cTn id="54" dur="166" decel="50000">
                                          <p:stCondLst>
                                            <p:cond delay="1834"/>
                                          </p:stCondLst>
                                        </p:cTn>
                                        <p:tgtEl>
                                          <p:spTgt spid="22"/>
                                        </p:tgtEl>
                                      </p:cBhvr>
                                      <p:to x="100000" y="100000"/>
                                    </p:animScale>
                                  </p:childTnLst>
                                </p:cTn>
                              </p:par>
                            </p:childTnLst>
                          </p:cTn>
                        </p:par>
                      </p:childTnLst>
                    </p:cTn>
                  </p:par>
                </p:childTnLst>
              </p:cTn>
              <p:nextCondLst>
                <p:cond evt="onClick" delay="0">
                  <p:tgtEl>
                    <p:spTgt spid="1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135900" y="202660"/>
            <a:ext cx="2409825" cy="1943100"/>
            <a:chOff x="9135900" y="202660"/>
            <a:chExt cx="2409825" cy="1943100"/>
          </a:xfrm>
        </p:grpSpPr>
        <p:grpSp>
          <p:nvGrpSpPr>
            <p:cNvPr id="50" name="Group 49">
              <a:extLst>
                <a:ext uri="{FF2B5EF4-FFF2-40B4-BE49-F238E27FC236}">
                  <a16:creationId xmlns:a16="http://schemas.microsoft.com/office/drawing/2014/main" id="{ADC67DF2-28D0-4607-B802-2EB43652F85B}"/>
                </a:ext>
              </a:extLst>
            </p:cNvPr>
            <p:cNvGrpSpPr/>
            <p:nvPr/>
          </p:nvGrpSpPr>
          <p:grpSpPr>
            <a:xfrm>
              <a:off x="9135900" y="202660"/>
              <a:ext cx="2409825" cy="1943100"/>
              <a:chOff x="4641722" y="2819400"/>
              <a:chExt cx="2409825" cy="1943100"/>
            </a:xfrm>
          </p:grpSpPr>
          <p:sp>
            <p:nvSpPr>
              <p:cNvPr id="12" name="Hexagon 11">
                <a:extLst>
                  <a:ext uri="{FF2B5EF4-FFF2-40B4-BE49-F238E27FC236}">
                    <a16:creationId xmlns:a16="http://schemas.microsoft.com/office/drawing/2014/main" id="{8EAEAA6F-3876-4B25-B58B-751308534CD4}"/>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Hexagon 12">
                <a:extLst>
                  <a:ext uri="{FF2B5EF4-FFF2-40B4-BE49-F238E27FC236}">
                    <a16:creationId xmlns:a16="http://schemas.microsoft.com/office/drawing/2014/main" id="{6DB254E2-4A9D-41E3-ABA8-DCA519A05920}"/>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Hexagon 13">
                <a:extLst>
                  <a:ext uri="{FF2B5EF4-FFF2-40B4-BE49-F238E27FC236}">
                    <a16:creationId xmlns:a16="http://schemas.microsoft.com/office/drawing/2014/main" id="{4F49C7B2-C436-4431-A991-D98CA96820FD}"/>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0" name="Graphic 24" descr="Sparrow with solid fill">
              <a:hlinkClick r:id="rId2" action="ppaction://hlinksldjump"/>
              <a:extLst>
                <a:ext uri="{FF2B5EF4-FFF2-40B4-BE49-F238E27FC236}">
                  <a16:creationId xmlns:a16="http://schemas.microsoft.com/office/drawing/2014/main" id="{BAAE3BA8-6390-4152-8AD7-AFD22ABEA3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21650" y="257517"/>
              <a:ext cx="1800000" cy="1800000"/>
            </a:xfrm>
            <a:prstGeom prst="rect">
              <a:avLst/>
            </a:prstGeom>
          </p:spPr>
        </p:pic>
      </p:grpSp>
      <p:pic>
        <p:nvPicPr>
          <p:cNvPr id="33" name="Graphic 32" descr="Badge Tick with solid fill">
            <a:extLst>
              <a:ext uri="{FF2B5EF4-FFF2-40B4-BE49-F238E27FC236}">
                <a16:creationId xmlns:a16="http://schemas.microsoft.com/office/drawing/2014/main" id="{E8E14898-FF50-4607-A495-872C0457FE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79569" y="2777253"/>
            <a:ext cx="2655310" cy="2655310"/>
          </a:xfrm>
          <a:prstGeom prst="rect">
            <a:avLst/>
          </a:prstGeom>
        </p:spPr>
      </p:pic>
      <p:pic>
        <p:nvPicPr>
          <p:cNvPr id="51" name="Graphic 50" descr="Badge Cross with solid fill">
            <a:extLst>
              <a:ext uri="{FF2B5EF4-FFF2-40B4-BE49-F238E27FC236}">
                <a16:creationId xmlns:a16="http://schemas.microsoft.com/office/drawing/2014/main" id="{CB9713F1-AFD5-462E-A346-CB5BA1B56C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94144" y="2992712"/>
            <a:ext cx="2224392" cy="2224392"/>
          </a:xfrm>
          <a:prstGeom prst="rect">
            <a:avLst/>
          </a:prstGeom>
        </p:spPr>
      </p:pic>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Greenfinch – clean?</a:t>
            </a:r>
          </a:p>
        </p:txBody>
      </p:sp>
      <p:sp>
        <p:nvSpPr>
          <p:cNvPr id="22" name="TextBox 21">
            <a:extLst>
              <a:ext uri="{FF2B5EF4-FFF2-40B4-BE49-F238E27FC236}">
                <a16:creationId xmlns:a16="http://schemas.microsoft.com/office/drawing/2014/main" id="{3355BE17-57AA-4C7D-9F67-1D87A2455DC0}"/>
              </a:ext>
            </a:extLst>
          </p:cNvPr>
          <p:cNvSpPr txBox="1"/>
          <p:nvPr/>
        </p:nvSpPr>
        <p:spPr>
          <a:xfrm>
            <a:off x="145465" y="5661275"/>
            <a:ext cx="7534435"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rubber gloves, brush, warm soapy water, animal safe disinfectant spray</a:t>
            </a:r>
          </a:p>
        </p:txBody>
      </p:sp>
      <p:sp>
        <p:nvSpPr>
          <p:cNvPr id="23" name="TextBox 22">
            <a:extLst>
              <a:ext uri="{FF2B5EF4-FFF2-40B4-BE49-F238E27FC236}">
                <a16:creationId xmlns:a16="http://schemas.microsoft.com/office/drawing/2014/main" id="{5BF0BC9A-B1A8-4904-8904-0B9485F66A1C}"/>
              </a:ext>
            </a:extLst>
          </p:cNvPr>
          <p:cNvSpPr txBox="1"/>
          <p:nvPr/>
        </p:nvSpPr>
        <p:spPr>
          <a:xfrm>
            <a:off x="8038828" y="5661275"/>
            <a:ext cx="3108543"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wash them with your dishes</a:t>
            </a:r>
          </a:p>
        </p:txBody>
      </p:sp>
      <p:sp>
        <p:nvSpPr>
          <p:cNvPr id="26" name="TextBox 25">
            <a:hlinkClick r:id="rId2" action="ppaction://hlinksldjump"/>
            <a:extLst>
              <a:ext uri="{FF2B5EF4-FFF2-40B4-BE49-F238E27FC236}">
                <a16:creationId xmlns:a16="http://schemas.microsoft.com/office/drawing/2014/main" id="{685BEA26-8EB9-42F4-AFD1-D85B31B31DC3}"/>
              </a:ext>
            </a:extLst>
          </p:cNvPr>
          <p:cNvSpPr txBox="1">
            <a:spLocks/>
          </p:cNvSpPr>
          <p:nvPr/>
        </p:nvSpPr>
        <p:spPr>
          <a:xfrm>
            <a:off x="10051065" y="1851437"/>
            <a:ext cx="840595"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GB" dirty="0">
                <a:solidFill>
                  <a:schemeClr val="bg2"/>
                </a:solidFill>
                <a:latin typeface="Berlin Sans FB Demi" panose="020E0802020502020306" pitchFamily="34" charset="0"/>
              </a:rPr>
              <a:t>Back?</a:t>
            </a:r>
          </a:p>
        </p:txBody>
      </p:sp>
      <p:pic>
        <p:nvPicPr>
          <p:cNvPr id="6" name="Picture 5"/>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69875" y="2688587"/>
            <a:ext cx="6008909" cy="2839188"/>
          </a:xfrm>
          <a:prstGeom prst="rect">
            <a:avLst/>
          </a:prstGeom>
        </p:spPr>
      </p:pic>
      <p:pic>
        <p:nvPicPr>
          <p:cNvPr id="8" name="Picture 7" descr="Jude | washing dishes in my restaurant - child labour ..."/>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613548" y="2685314"/>
            <a:ext cx="3785584" cy="2839188"/>
          </a:xfrm>
          <a:prstGeom prst="rect">
            <a:avLst/>
          </a:prstGeom>
        </p:spPr>
      </p:pic>
    </p:spTree>
    <p:extLst>
      <p:ext uri="{BB962C8B-B14F-4D97-AF65-F5344CB8AC3E}">
        <p14:creationId xmlns:p14="http://schemas.microsoft.com/office/powerpoint/2010/main" val="225824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4.07407E-6 L 0.29101 -0.42476 " pathEditMode="relative" rAng="0" ptsTypes="AA">
                                      <p:cBhvr>
                                        <p:cTn id="6" dur="2000" fill="hold"/>
                                        <p:tgtEl>
                                          <p:spTgt spid="6"/>
                                        </p:tgtEl>
                                        <p:attrNameLst>
                                          <p:attrName>ppt_x</p:attrName>
                                          <p:attrName>ppt_y</p:attrName>
                                        </p:attrNameLst>
                                      </p:cBhvr>
                                      <p:rCtr x="14544" y="-21250"/>
                                    </p:animMotion>
                                  </p:childTnLst>
                                </p:cTn>
                              </p:par>
                              <p:par>
                                <p:cTn id="7" presetID="6" presetClass="emph" presetSubtype="0" fill="hold" nodeType="withEffect">
                                  <p:stCondLst>
                                    <p:cond delay="0"/>
                                  </p:stCondLst>
                                  <p:childTnLst>
                                    <p:animScale>
                                      <p:cBhvr>
                                        <p:cTn id="8" dur="2000" fill="hold"/>
                                        <p:tgtEl>
                                          <p:spTgt spid="6"/>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8"/>
                    </p:tgtEl>
                  </p:cond>
                </p:stCondLst>
                <p:endSync evt="end" delay="0">
                  <p:rtn val="all"/>
                </p:endSync>
                <p:childTnLst>
                  <p:par>
                    <p:cTn id="10" fill="hold">
                      <p:stCondLst>
                        <p:cond delay="0"/>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8"/>
                                        </p:tgtEl>
                                      </p:cBhvr>
                                    </p:animEffect>
                                    <p:anim calcmode="lin" valueType="num">
                                      <p:cBhvr>
                                        <p:cTn id="14" dur="1000"/>
                                        <p:tgtEl>
                                          <p:spTgt spid="8"/>
                                        </p:tgtEl>
                                        <p:attrNameLst>
                                          <p:attrName>ppt_x</p:attrName>
                                        </p:attrNameLst>
                                      </p:cBhvr>
                                      <p:tavLst>
                                        <p:tav tm="0">
                                          <p:val>
                                            <p:strVal val="ppt_x"/>
                                          </p:val>
                                        </p:tav>
                                        <p:tav tm="100000">
                                          <p:val>
                                            <p:strVal val="ppt_x"/>
                                          </p:val>
                                        </p:tav>
                                      </p:tavLst>
                                    </p:anim>
                                    <p:anim calcmode="lin" valueType="num">
                                      <p:cBhvr>
                                        <p:cTn id="15" dur="1000"/>
                                        <p:tgtEl>
                                          <p:spTgt spid="8"/>
                                        </p:tgtEl>
                                        <p:attrNameLst>
                                          <p:attrName>ppt_y</p:attrName>
                                        </p:attrNameLst>
                                      </p:cBhvr>
                                      <p:tavLst>
                                        <p:tav tm="0">
                                          <p:val>
                                            <p:strVal val="ppt_y"/>
                                          </p:val>
                                        </p:tav>
                                        <p:tav tm="100000">
                                          <p:val>
                                            <p:strVal val="ppt_y+.1"/>
                                          </p:val>
                                        </p:tav>
                                      </p:tavLst>
                                    </p:anim>
                                    <p:set>
                                      <p:cBhvr>
                                        <p:cTn id="16" dur="1" fill="hold">
                                          <p:stCondLst>
                                            <p:cond delay="9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8257268-7CD9-49A0-A119-0CDC84C17EC2}"/>
              </a:ext>
            </a:extLst>
          </p:cNvPr>
          <p:cNvGrpSpPr/>
          <p:nvPr/>
        </p:nvGrpSpPr>
        <p:grpSpPr>
          <a:xfrm>
            <a:off x="2207803" y="1205211"/>
            <a:ext cx="7078779" cy="4952766"/>
            <a:chOff x="4641722" y="2819400"/>
            <a:chExt cx="2409825" cy="1943100"/>
          </a:xfrm>
        </p:grpSpPr>
        <p:sp>
          <p:nvSpPr>
            <p:cNvPr id="7" name="Hexagon 6">
              <a:extLst>
                <a:ext uri="{FF2B5EF4-FFF2-40B4-BE49-F238E27FC236}">
                  <a16:creationId xmlns:a16="http://schemas.microsoft.com/office/drawing/2014/main" id="{B2FDA916-23A8-4546-8034-A4CC7DD430F2}"/>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Hexagon 7">
              <a:extLst>
                <a:ext uri="{FF2B5EF4-FFF2-40B4-BE49-F238E27FC236}">
                  <a16:creationId xmlns:a16="http://schemas.microsoft.com/office/drawing/2014/main" id="{C294580F-CD2D-4B4C-B31A-96BE63C8DEE7}"/>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Hexagon 8">
              <a:extLst>
                <a:ext uri="{FF2B5EF4-FFF2-40B4-BE49-F238E27FC236}">
                  <a16:creationId xmlns:a16="http://schemas.microsoft.com/office/drawing/2014/main" id="{5FAB99C3-347B-4741-8AE3-FF407EB31A9D}"/>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076" name="Picture 4" descr="https://i.pinimg.com/originals/93/ca/d3/93cad3a04a4ec104338247cc554d50c0.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13927" y="2408296"/>
            <a:ext cx="3517525" cy="25013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BE7C8056-7884-48E1-9AB4-E0EE701066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16210" y="106596"/>
            <a:ext cx="1881438" cy="1408139"/>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89559" y="676919"/>
            <a:ext cx="3174426" cy="1842918"/>
          </a:xfrm>
          <a:prstGeom prst="rect">
            <a:avLst/>
          </a:prstGeom>
        </p:spPr>
      </p:pic>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a:rPr>
              <a:t>Common frog</a:t>
            </a:r>
            <a:endParaRPr lang="en-GB" dirty="0">
              <a:solidFill>
                <a:schemeClr val="accent6">
                  <a:lumMod val="50000"/>
                </a:schemeClr>
              </a:solidFill>
              <a:latin typeface="Berlin Sans FB Demi" panose="020E0802020502020306" pitchFamily="34" charset="0"/>
            </a:endParaRPr>
          </a:p>
        </p:txBody>
      </p:sp>
      <p:sp>
        <p:nvSpPr>
          <p:cNvPr id="3" name="TextBox 2">
            <a:hlinkClick r:id="rId6" action="ppaction://hlinksldjump"/>
            <a:extLst>
              <a:ext uri="{FF2B5EF4-FFF2-40B4-BE49-F238E27FC236}">
                <a16:creationId xmlns:a16="http://schemas.microsoft.com/office/drawing/2014/main" id="{A9330D23-72A6-49CF-8C61-5E98B3C7A1B4}"/>
              </a:ext>
            </a:extLst>
          </p:cNvPr>
          <p:cNvSpPr txBox="1"/>
          <p:nvPr/>
        </p:nvSpPr>
        <p:spPr>
          <a:xfrm>
            <a:off x="3542272" y="116358"/>
            <a:ext cx="855720"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GB" dirty="0">
                <a:solidFill>
                  <a:schemeClr val="bg2"/>
                </a:solidFill>
                <a:latin typeface="Berlin Sans FB Demi" panose="020E0802020502020306" pitchFamily="34" charset="0"/>
              </a:rPr>
              <a:t>Done?</a:t>
            </a:r>
          </a:p>
        </p:txBody>
      </p:sp>
      <p:sp>
        <p:nvSpPr>
          <p:cNvPr id="4" name="TextBox 3">
            <a:hlinkClick r:id="rId7" action="ppaction://hlinksldjump"/>
            <a:extLst>
              <a:ext uri="{FF2B5EF4-FFF2-40B4-BE49-F238E27FC236}">
                <a16:creationId xmlns:a16="http://schemas.microsoft.com/office/drawing/2014/main" id="{FA2EAC4A-EA94-41A1-B978-0EA60C776772}"/>
              </a:ext>
            </a:extLst>
          </p:cNvPr>
          <p:cNvSpPr txBox="1"/>
          <p:nvPr/>
        </p:nvSpPr>
        <p:spPr>
          <a:xfrm>
            <a:off x="145601" y="113502"/>
            <a:ext cx="3245992"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GB" dirty="0">
                <a:solidFill>
                  <a:schemeClr val="bg2"/>
                </a:solidFill>
                <a:latin typeface="Berlin Sans FB Demi" panose="020E0802020502020306" pitchFamily="34" charset="0"/>
              </a:rPr>
              <a:t>Choose another wild animal?</a:t>
            </a:r>
          </a:p>
        </p:txBody>
      </p:sp>
      <p:pic>
        <p:nvPicPr>
          <p:cNvPr id="5" name="Graphic 22" descr="Frog with solid fill">
            <a:hlinkClick r:id="rId8" action="ppaction://hlinksldjump"/>
            <a:extLst>
              <a:ext uri="{FF2B5EF4-FFF2-40B4-BE49-F238E27FC236}">
                <a16:creationId xmlns:a16="http://schemas.microsoft.com/office/drawing/2014/main" id="{2A97757E-9E3C-422A-9085-F0CC9500A7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33203" y="1496550"/>
            <a:ext cx="1800000" cy="1800000"/>
          </a:xfrm>
          <a:prstGeom prst="rect">
            <a:avLst/>
          </a:prstGeom>
        </p:spPr>
      </p:pic>
      <p:sp>
        <p:nvSpPr>
          <p:cNvPr id="10" name="TextBox 9">
            <a:extLst>
              <a:ext uri="{FF2B5EF4-FFF2-40B4-BE49-F238E27FC236}">
                <a16:creationId xmlns:a16="http://schemas.microsoft.com/office/drawing/2014/main" id="{DE2995B7-DA99-41B8-9237-9F737213F847}"/>
              </a:ext>
            </a:extLst>
          </p:cNvPr>
          <p:cNvSpPr txBox="1"/>
          <p:nvPr/>
        </p:nvSpPr>
        <p:spPr>
          <a:xfrm>
            <a:off x="10670639" y="3348986"/>
            <a:ext cx="724878"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clean</a:t>
            </a:r>
          </a:p>
        </p:txBody>
      </p:sp>
      <p:sp>
        <p:nvSpPr>
          <p:cNvPr id="11" name="TextBox 10">
            <a:extLst>
              <a:ext uri="{FF2B5EF4-FFF2-40B4-BE49-F238E27FC236}">
                <a16:creationId xmlns:a16="http://schemas.microsoft.com/office/drawing/2014/main" id="{309895C9-FA2C-41BB-84A2-8A762FCBF0D6}"/>
              </a:ext>
            </a:extLst>
          </p:cNvPr>
          <p:cNvSpPr txBox="1"/>
          <p:nvPr/>
        </p:nvSpPr>
        <p:spPr>
          <a:xfrm>
            <a:off x="6151803" y="365125"/>
            <a:ext cx="744114"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drink</a:t>
            </a:r>
          </a:p>
        </p:txBody>
      </p:sp>
      <p:sp>
        <p:nvSpPr>
          <p:cNvPr id="13" name="TextBox 12">
            <a:extLst>
              <a:ext uri="{FF2B5EF4-FFF2-40B4-BE49-F238E27FC236}">
                <a16:creationId xmlns:a16="http://schemas.microsoft.com/office/drawing/2014/main" id="{86FAA459-05D0-49D1-A87B-B0FF2B54475E}"/>
              </a:ext>
            </a:extLst>
          </p:cNvPr>
          <p:cNvSpPr txBox="1"/>
          <p:nvPr/>
        </p:nvSpPr>
        <p:spPr>
          <a:xfrm>
            <a:off x="8850264" y="441334"/>
            <a:ext cx="755335"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home</a:t>
            </a:r>
          </a:p>
        </p:txBody>
      </p:sp>
      <p:sp>
        <p:nvSpPr>
          <p:cNvPr id="15" name="TextBox 14">
            <a:hlinkClick r:id="rId11" action="ppaction://hlinksldjump"/>
            <a:extLst>
              <a:ext uri="{FF2B5EF4-FFF2-40B4-BE49-F238E27FC236}">
                <a16:creationId xmlns:a16="http://schemas.microsoft.com/office/drawing/2014/main" id="{7344652A-8C77-40E7-8560-EB211C0F78BF}"/>
              </a:ext>
            </a:extLst>
          </p:cNvPr>
          <p:cNvSpPr txBox="1"/>
          <p:nvPr/>
        </p:nvSpPr>
        <p:spPr>
          <a:xfrm>
            <a:off x="1258318" y="4666429"/>
            <a:ext cx="883575" cy="369332"/>
          </a:xfrm>
          <a:prstGeom prst="rect">
            <a:avLst/>
          </a:prstGeom>
          <a:solidFill>
            <a:schemeClr val="accent6">
              <a:lumMod val="50000"/>
            </a:schemeClr>
          </a:solidFill>
          <a:ln w="38100">
            <a:solidFill>
              <a:schemeClr val="bg1">
                <a:lumMod val="95000"/>
              </a:schemeClr>
            </a:solidFill>
          </a:ln>
          <a:effectLst>
            <a:outerShdw blurRad="50800" dist="38100" dir="2700000" algn="tl" rotWithShape="0">
              <a:prstClr val="black">
                <a:alpha val="40000"/>
              </a:prstClr>
            </a:outerShdw>
          </a:effectLst>
        </p:spPr>
        <p:txBody>
          <a:bodyPr wrap="none" rtlCol="0">
            <a:spAutoFit/>
          </a:bodyPr>
          <a:lstStyle/>
          <a:p>
            <a:r>
              <a:rPr lang="en-GB" dirty="0">
                <a:solidFill>
                  <a:schemeClr val="bg2"/>
                </a:solidFill>
                <a:latin typeface="Berlin Sans FB Demi" panose="020E0802020502020306" pitchFamily="34" charset="0"/>
              </a:rPr>
              <a:t>friends</a:t>
            </a:r>
          </a:p>
        </p:txBody>
      </p:sp>
      <p:sp>
        <p:nvSpPr>
          <p:cNvPr id="16" name="TextBox 15">
            <a:extLst>
              <a:ext uri="{FF2B5EF4-FFF2-40B4-BE49-F238E27FC236}">
                <a16:creationId xmlns:a16="http://schemas.microsoft.com/office/drawing/2014/main" id="{961629F3-3FC3-4503-AA2C-F611216919EE}"/>
              </a:ext>
            </a:extLst>
          </p:cNvPr>
          <p:cNvSpPr txBox="1"/>
          <p:nvPr/>
        </p:nvSpPr>
        <p:spPr>
          <a:xfrm>
            <a:off x="3802017" y="5910969"/>
            <a:ext cx="702436"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sport</a:t>
            </a:r>
          </a:p>
        </p:txBody>
      </p:sp>
      <p:grpSp>
        <p:nvGrpSpPr>
          <p:cNvPr id="20" name="Group 19">
            <a:extLst>
              <a:ext uri="{FF2B5EF4-FFF2-40B4-BE49-F238E27FC236}">
                <a16:creationId xmlns:a16="http://schemas.microsoft.com/office/drawing/2014/main" id="{0852F4C4-DE97-4490-B082-B0DE2D2FBD3C}"/>
              </a:ext>
            </a:extLst>
          </p:cNvPr>
          <p:cNvGrpSpPr/>
          <p:nvPr/>
        </p:nvGrpSpPr>
        <p:grpSpPr>
          <a:xfrm>
            <a:off x="9286582" y="2613350"/>
            <a:ext cx="2677403" cy="2268972"/>
            <a:chOff x="9336850" y="2022855"/>
            <a:chExt cx="2792498" cy="2360982"/>
          </a:xfrm>
        </p:grpSpPr>
        <p:pic>
          <p:nvPicPr>
            <p:cNvPr id="21" name="Picture 18" descr="A photograph of the Woodlouse, _Porcellio scaber_.">
              <a:extLst>
                <a:ext uri="{FF2B5EF4-FFF2-40B4-BE49-F238E27FC236}">
                  <a16:creationId xmlns:a16="http://schemas.microsoft.com/office/drawing/2014/main" id="{28846C97-B309-4976-A4E0-89F76C541971}"/>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336850" y="2476093"/>
              <a:ext cx="1336754" cy="107475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a:extLst>
                <a:ext uri="{FF2B5EF4-FFF2-40B4-BE49-F238E27FC236}">
                  <a16:creationId xmlns:a16="http://schemas.microsoft.com/office/drawing/2014/main" id="{0DC354F6-26B2-4C2F-B482-3BAFA020514C}"/>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012309" y="3638772"/>
              <a:ext cx="1117039" cy="74506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49C6E40-1625-446C-9B6A-91A1B980DC79}"/>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9639046" y="3635385"/>
              <a:ext cx="1316424" cy="64919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4">
              <a:extLst>
                <a:ext uri="{FF2B5EF4-FFF2-40B4-BE49-F238E27FC236}">
                  <a16:creationId xmlns:a16="http://schemas.microsoft.com/office/drawing/2014/main" id="{C9946626-B372-4DEF-84F3-F1E739DB974B}"/>
                </a:ext>
              </a:extLst>
            </p:cNvPr>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a:stretch/>
          </p:blipFill>
          <p:spPr bwMode="auto">
            <a:xfrm>
              <a:off x="10762706" y="2022855"/>
              <a:ext cx="1316424" cy="732509"/>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descr="Stylommatophora-001.jpg"/>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269895" y="1552874"/>
            <a:ext cx="3345595" cy="1800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8727EC5-B3EC-44C2-B4B6-AD4887C953D9}"/>
              </a:ext>
            </a:extLst>
          </p:cNvPr>
          <p:cNvSpPr txBox="1"/>
          <p:nvPr/>
        </p:nvSpPr>
        <p:spPr>
          <a:xfrm>
            <a:off x="794449" y="3259731"/>
            <a:ext cx="646331"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food</a:t>
            </a:r>
          </a:p>
        </p:txBody>
      </p:sp>
      <p:grpSp>
        <p:nvGrpSpPr>
          <p:cNvPr id="28" name="Group 27"/>
          <p:cNvGrpSpPr/>
          <p:nvPr/>
        </p:nvGrpSpPr>
        <p:grpSpPr>
          <a:xfrm>
            <a:off x="6151803" y="4982113"/>
            <a:ext cx="4388282" cy="1834381"/>
            <a:chOff x="6151803" y="4982113"/>
            <a:chExt cx="4388282" cy="1834381"/>
          </a:xfrm>
        </p:grpSpPr>
        <p:grpSp>
          <p:nvGrpSpPr>
            <p:cNvPr id="27" name="Group 26"/>
            <p:cNvGrpSpPr/>
            <p:nvPr/>
          </p:nvGrpSpPr>
          <p:grpSpPr>
            <a:xfrm>
              <a:off x="6151803" y="5032762"/>
              <a:ext cx="4388282" cy="1732685"/>
              <a:chOff x="6151803" y="5032762"/>
              <a:chExt cx="4388282" cy="1732685"/>
            </a:xfrm>
          </p:grpSpPr>
          <p:pic>
            <p:nvPicPr>
              <p:cNvPr id="25" name="Picture 24"/>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264963" y="5033161"/>
                <a:ext cx="2275122" cy="1732286"/>
              </a:xfrm>
              <a:prstGeom prst="rect">
                <a:avLst/>
              </a:prstGeom>
            </p:spPr>
          </p:pic>
          <p:pic>
            <p:nvPicPr>
              <p:cNvPr id="26" name="Picture 25"/>
              <p:cNvPicPr>
                <a:picLocks noChangeAspect="1"/>
              </p:cNvPicPr>
              <p:nvPr/>
            </p:nvPicPr>
            <p:blipFill>
              <a:blip r:embed="rId18"/>
              <a:stretch>
                <a:fillRect/>
              </a:stretch>
            </p:blipFill>
            <p:spPr>
              <a:xfrm>
                <a:off x="6151803" y="5032762"/>
                <a:ext cx="1978843" cy="1699272"/>
              </a:xfrm>
              <a:prstGeom prst="rect">
                <a:avLst/>
              </a:prstGeom>
            </p:spPr>
          </p:pic>
        </p:grpSp>
        <p:pic>
          <p:nvPicPr>
            <p:cNvPr id="29" name="Graphic 50" descr="Badge Cross with solid fill">
              <a:extLst>
                <a:ext uri="{FF2B5EF4-FFF2-40B4-BE49-F238E27FC236}">
                  <a16:creationId xmlns:a16="http://schemas.microsoft.com/office/drawing/2014/main" id="{CB9713F1-AFD5-462E-A346-CB5BA1B56CE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18853" y="4982113"/>
              <a:ext cx="1834381" cy="1834381"/>
            </a:xfrm>
            <a:prstGeom prst="rect">
              <a:avLst/>
            </a:prstGeom>
          </p:spPr>
        </p:pic>
      </p:grpSp>
      <p:sp>
        <p:nvSpPr>
          <p:cNvPr id="14" name="TextBox 13">
            <a:extLst>
              <a:ext uri="{FF2B5EF4-FFF2-40B4-BE49-F238E27FC236}">
                <a16:creationId xmlns:a16="http://schemas.microsoft.com/office/drawing/2014/main" id="{6731410D-54C2-471E-9848-C393036EEDA8}"/>
              </a:ext>
            </a:extLst>
          </p:cNvPr>
          <p:cNvSpPr txBox="1"/>
          <p:nvPr/>
        </p:nvSpPr>
        <p:spPr>
          <a:xfrm>
            <a:off x="7997726" y="5936771"/>
            <a:ext cx="599844"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safe</a:t>
            </a:r>
          </a:p>
        </p:txBody>
      </p:sp>
      <p:grpSp>
        <p:nvGrpSpPr>
          <p:cNvPr id="30" name="Group 29"/>
          <p:cNvGrpSpPr/>
          <p:nvPr/>
        </p:nvGrpSpPr>
        <p:grpSpPr>
          <a:xfrm>
            <a:off x="318806" y="5631551"/>
            <a:ext cx="3408470" cy="1097867"/>
            <a:chOff x="318806" y="5631551"/>
            <a:chExt cx="3408470" cy="1097867"/>
          </a:xfrm>
        </p:grpSpPr>
        <p:pic>
          <p:nvPicPr>
            <p:cNvPr id="31" name="Picture 30">
              <a:extLst>
                <a:ext uri="{FF2B5EF4-FFF2-40B4-BE49-F238E27FC236}">
                  <a16:creationId xmlns:a16="http://schemas.microsoft.com/office/drawing/2014/main" id="{BE7C8056-7884-48E1-9AB4-E0EE70106680}"/>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18806" y="5636225"/>
              <a:ext cx="1449777" cy="1085068"/>
            </a:xfrm>
            <a:prstGeom prst="rect">
              <a:avLst/>
            </a:prstGeom>
          </p:spPr>
        </p:pic>
        <p:pic>
          <p:nvPicPr>
            <p:cNvPr id="32" name="Picture 31"/>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1836200" y="5631551"/>
              <a:ext cx="1891076" cy="1097867"/>
            </a:xfrm>
            <a:prstGeom prst="rect">
              <a:avLst/>
            </a:prstGeom>
          </p:spPr>
        </p:pic>
      </p:grpSp>
      <p:pic>
        <p:nvPicPr>
          <p:cNvPr id="3078" name="Picture 6" descr="Common frog"/>
          <p:cNvPicPr>
            <a:picLocks noChangeAspect="1" noChangeArrowheads="1"/>
          </p:cNvPicPr>
          <p:nvPr/>
        </p:nvPicPr>
        <p:blipFill rotWithShape="1">
          <a:blip r:embed="rId23" cstate="print">
            <a:extLst>
              <a:ext uri="{28A0092B-C50C-407E-A947-70E740481C1C}">
                <a14:useLocalDpi xmlns:a14="http://schemas.microsoft.com/office/drawing/2010/main"/>
              </a:ext>
            </a:extLst>
          </a:blip>
          <a:srcRect/>
          <a:stretch/>
        </p:blipFill>
        <p:spPr bwMode="auto">
          <a:xfrm>
            <a:off x="3204623" y="3541709"/>
            <a:ext cx="2644626" cy="1604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0281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nextCondLst>
                <p:cond evt="onClick" delay="0">
                  <p:tgtEl>
                    <p:spTgt spid="11"/>
                  </p:tgtEl>
                </p:cond>
              </p:nextCondLst>
            </p:seq>
            <p:seq concurrent="1" nextAc="seek">
              <p:cTn id="10" restart="whenNotActive" fill="hold" evtFilter="cancelBubble" nodeType="interactiveSeq">
                <p:stCondLst>
                  <p:cond evt="onClick" delay="0">
                    <p:tgtEl>
                      <p:spTgt spid="13"/>
                    </p:tgtEl>
                  </p:cond>
                </p:stCondLst>
                <p:endSync evt="end" delay="0">
                  <p:rtn val="all"/>
                </p:endSync>
                <p:childTnLst>
                  <p:par>
                    <p:cTn id="11" fill="hold">
                      <p:stCondLst>
                        <p:cond delay="0"/>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childTnLst>
                                </p:cTn>
                              </p:par>
                            </p:childTnLst>
                          </p:cTn>
                        </p:par>
                      </p:childTnLst>
                    </p:cTn>
                  </p:par>
                </p:childTnLst>
              </p:cTn>
              <p:nextCondLst>
                <p:cond evt="onClick" delay="0">
                  <p:tgtEl>
                    <p:spTgt spid="13"/>
                  </p:tgtEl>
                </p:cond>
              </p:nextCondLst>
            </p:seq>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circle(in)">
                                      <p:cBhvr>
                                        <p:cTn id="21" dur="2000"/>
                                        <p:tgtEl>
                                          <p:spTgt spid="20"/>
                                        </p:tgtEl>
                                      </p:cBhvr>
                                    </p:animEffect>
                                  </p:childTnLst>
                                </p:cTn>
                              </p:par>
                            </p:childTnLst>
                          </p:cTn>
                        </p:par>
                      </p:childTnLst>
                    </p:cTn>
                  </p:par>
                </p:childTnLst>
              </p:cTn>
              <p:nextCondLst>
                <p:cond evt="onClick" delay="0">
                  <p:tgtEl>
                    <p:spTgt spid="10"/>
                  </p:tgtEl>
                </p:cond>
              </p:nextCondLst>
            </p:seq>
            <p:seq concurrent="1" nextAc="seek">
              <p:cTn id="22" restart="whenNotActive" fill="hold" evtFilter="cancelBubble" nodeType="interactiveSeq">
                <p:stCondLst>
                  <p:cond evt="onClick" delay="0">
                    <p:tgtEl>
                      <p:spTgt spid="12"/>
                    </p:tgtEl>
                  </p:cond>
                </p:stCondLst>
                <p:endSync evt="end" delay="0">
                  <p:rtn val="all"/>
                </p:endSync>
                <p:childTnLst>
                  <p:par>
                    <p:cTn id="23" fill="hold">
                      <p:stCondLst>
                        <p:cond delay="0"/>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animEffect transition="in" filter="randombar(horizontal)">
                                      <p:cBhvr>
                                        <p:cTn id="27" dur="1250"/>
                                        <p:tgtEl>
                                          <p:spTgt spid="3074"/>
                                        </p:tgtEl>
                                      </p:cBhvr>
                                    </p:animEffect>
                                  </p:childTnLst>
                                </p:cTn>
                              </p:par>
                            </p:childTnLst>
                          </p:cTn>
                        </p:par>
                      </p:childTnLst>
                    </p:cTn>
                  </p:par>
                </p:childTnLst>
              </p:cTn>
              <p:nextCondLst>
                <p:cond evt="onClick" delay="0">
                  <p:tgtEl>
                    <p:spTgt spid="12"/>
                  </p:tgtEl>
                </p:cond>
              </p:nextCondLst>
            </p:seq>
            <p:seq concurrent="1" nextAc="seek">
              <p:cTn id="28" restart="whenNotActive" fill="hold" evtFilter="cancelBubble" nodeType="interactiveSeq">
                <p:stCondLst>
                  <p:cond evt="onClick" delay="0">
                    <p:tgtEl>
                      <p:spTgt spid="16"/>
                    </p:tgtEl>
                  </p:cond>
                </p:stCondLst>
                <p:endSync evt="end" delay="0">
                  <p:rtn val="all"/>
                </p:endSync>
                <p:childTnLst>
                  <p:par>
                    <p:cTn id="29" fill="hold">
                      <p:stCondLst>
                        <p:cond delay="0"/>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1250"/>
                                        <p:tgtEl>
                                          <p:spTgt spid="30"/>
                                        </p:tgtEl>
                                      </p:cBhvr>
                                    </p:animEffect>
                                  </p:childTnLst>
                                </p:cTn>
                              </p:par>
                            </p:childTnLst>
                          </p:cTn>
                        </p:par>
                      </p:childTnLst>
                    </p:cTn>
                  </p:par>
                </p:childTnLst>
              </p:cTn>
              <p:nextCondLst>
                <p:cond evt="onClick" delay="0">
                  <p:tgtEl>
                    <p:spTgt spid="16"/>
                  </p:tgtEl>
                </p:cond>
              </p:nextCondLst>
            </p:seq>
            <p:seq concurrent="1" nextAc="seek">
              <p:cTn id="34" restart="whenNotActive" fill="hold" evtFilter="cancelBubble" nodeType="interactiveSeq">
                <p:stCondLst>
                  <p:cond evt="onClick" delay="0">
                    <p:tgtEl>
                      <p:spTgt spid="14"/>
                    </p:tgtEl>
                  </p:cond>
                </p:stCondLst>
                <p:endSync evt="end" delay="0">
                  <p:rtn val="all"/>
                </p:endSync>
                <p:childTnLst>
                  <p:par>
                    <p:cTn id="35" fill="hold">
                      <p:stCondLst>
                        <p:cond delay="0"/>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anim calcmode="lin" valueType="num">
                                      <p:cBhvr>
                                        <p:cTn id="40" dur="1000" fill="hold"/>
                                        <p:tgtEl>
                                          <p:spTgt spid="28"/>
                                        </p:tgtEl>
                                        <p:attrNameLst>
                                          <p:attrName>ppt_x</p:attrName>
                                        </p:attrNameLst>
                                      </p:cBhvr>
                                      <p:tavLst>
                                        <p:tav tm="0">
                                          <p:val>
                                            <p:strVal val="#ppt_x"/>
                                          </p:val>
                                        </p:tav>
                                        <p:tav tm="100000">
                                          <p:val>
                                            <p:strVal val="#ppt_x"/>
                                          </p:val>
                                        </p:tav>
                                      </p:tavLst>
                                    </p:anim>
                                    <p:anim calcmode="lin" valueType="num">
                                      <p:cBhvr>
                                        <p:cTn id="4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1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9135900" y="202660"/>
            <a:ext cx="2409825" cy="1943100"/>
            <a:chOff x="9135900" y="202660"/>
            <a:chExt cx="2409825" cy="1943100"/>
          </a:xfrm>
        </p:grpSpPr>
        <p:grpSp>
          <p:nvGrpSpPr>
            <p:cNvPr id="50" name="Group 49">
              <a:extLst>
                <a:ext uri="{FF2B5EF4-FFF2-40B4-BE49-F238E27FC236}">
                  <a16:creationId xmlns:a16="http://schemas.microsoft.com/office/drawing/2014/main" id="{ADC67DF2-28D0-4607-B802-2EB43652F85B}"/>
                </a:ext>
              </a:extLst>
            </p:cNvPr>
            <p:cNvGrpSpPr/>
            <p:nvPr/>
          </p:nvGrpSpPr>
          <p:grpSpPr>
            <a:xfrm>
              <a:off x="9135900" y="202660"/>
              <a:ext cx="2409825" cy="1943100"/>
              <a:chOff x="4641722" y="2819400"/>
              <a:chExt cx="2409825" cy="1943100"/>
            </a:xfrm>
          </p:grpSpPr>
          <p:sp>
            <p:nvSpPr>
              <p:cNvPr id="12" name="Hexagon 11">
                <a:extLst>
                  <a:ext uri="{FF2B5EF4-FFF2-40B4-BE49-F238E27FC236}">
                    <a16:creationId xmlns:a16="http://schemas.microsoft.com/office/drawing/2014/main" id="{8EAEAA6F-3876-4B25-B58B-751308534CD4}"/>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Hexagon 12">
                <a:extLst>
                  <a:ext uri="{FF2B5EF4-FFF2-40B4-BE49-F238E27FC236}">
                    <a16:creationId xmlns:a16="http://schemas.microsoft.com/office/drawing/2014/main" id="{6DB254E2-4A9D-41E3-ABA8-DCA519A05920}"/>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Hexagon 13">
                <a:extLst>
                  <a:ext uri="{FF2B5EF4-FFF2-40B4-BE49-F238E27FC236}">
                    <a16:creationId xmlns:a16="http://schemas.microsoft.com/office/drawing/2014/main" id="{4F49C7B2-C436-4431-A991-D98CA96820FD}"/>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6" name="Graphic 22" descr="Frog with solid fill">
              <a:hlinkClick r:id="rId2" action="ppaction://hlinksldjump"/>
              <a:extLst>
                <a:ext uri="{FF2B5EF4-FFF2-40B4-BE49-F238E27FC236}">
                  <a16:creationId xmlns:a16="http://schemas.microsoft.com/office/drawing/2014/main" id="{2A97757E-9E3C-422A-9085-F0CC9500A7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71971" y="438682"/>
              <a:ext cx="1559404" cy="1559404"/>
            </a:xfrm>
            <a:prstGeom prst="rect">
              <a:avLst/>
            </a:prstGeom>
          </p:spPr>
        </p:pic>
      </p:grpSp>
      <p:pic>
        <p:nvPicPr>
          <p:cNvPr id="33" name="Graphic 32" descr="Badge Tick with solid fill">
            <a:extLst>
              <a:ext uri="{FF2B5EF4-FFF2-40B4-BE49-F238E27FC236}">
                <a16:creationId xmlns:a16="http://schemas.microsoft.com/office/drawing/2014/main" id="{E8E14898-FF50-4607-A495-872C0457FE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03623" y="2633013"/>
            <a:ext cx="2655310" cy="2655310"/>
          </a:xfrm>
          <a:prstGeom prst="rect">
            <a:avLst/>
          </a:prstGeom>
        </p:spPr>
      </p:pic>
      <p:pic>
        <p:nvPicPr>
          <p:cNvPr id="51" name="Graphic 50" descr="Badge Cross with solid fill">
            <a:extLst>
              <a:ext uri="{FF2B5EF4-FFF2-40B4-BE49-F238E27FC236}">
                <a16:creationId xmlns:a16="http://schemas.microsoft.com/office/drawing/2014/main" id="{CB9713F1-AFD5-462E-A346-CB5BA1B56C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28426" y="2919975"/>
            <a:ext cx="2224392" cy="2224392"/>
          </a:xfrm>
          <a:prstGeom prst="rect">
            <a:avLst/>
          </a:prstGeom>
        </p:spPr>
      </p:pic>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Common frog – friends?</a:t>
            </a:r>
          </a:p>
        </p:txBody>
      </p:sp>
      <p:sp>
        <p:nvSpPr>
          <p:cNvPr id="22" name="TextBox 21">
            <a:extLst>
              <a:ext uri="{FF2B5EF4-FFF2-40B4-BE49-F238E27FC236}">
                <a16:creationId xmlns:a16="http://schemas.microsoft.com/office/drawing/2014/main" id="{3355BE17-57AA-4C7D-9F67-1D87A2455DC0}"/>
              </a:ext>
            </a:extLst>
          </p:cNvPr>
          <p:cNvSpPr txBox="1"/>
          <p:nvPr/>
        </p:nvSpPr>
        <p:spPr>
          <a:xfrm>
            <a:off x="2372435" y="5661275"/>
            <a:ext cx="1736373"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cuddle the frog</a:t>
            </a:r>
          </a:p>
        </p:txBody>
      </p:sp>
      <p:sp>
        <p:nvSpPr>
          <p:cNvPr id="23" name="TextBox 22">
            <a:extLst>
              <a:ext uri="{FF2B5EF4-FFF2-40B4-BE49-F238E27FC236}">
                <a16:creationId xmlns:a16="http://schemas.microsoft.com/office/drawing/2014/main" id="{5BF0BC9A-B1A8-4904-8904-0B9485F66A1C}"/>
              </a:ext>
            </a:extLst>
          </p:cNvPr>
          <p:cNvSpPr txBox="1"/>
          <p:nvPr/>
        </p:nvSpPr>
        <p:spPr>
          <a:xfrm>
            <a:off x="7628839" y="5661275"/>
            <a:ext cx="2622834"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watch without touching</a:t>
            </a:r>
          </a:p>
        </p:txBody>
      </p:sp>
      <p:sp>
        <p:nvSpPr>
          <p:cNvPr id="26" name="TextBox 25">
            <a:hlinkClick r:id="rId2" action="ppaction://hlinksldjump"/>
            <a:extLst>
              <a:ext uri="{FF2B5EF4-FFF2-40B4-BE49-F238E27FC236}">
                <a16:creationId xmlns:a16="http://schemas.microsoft.com/office/drawing/2014/main" id="{685BEA26-8EB9-42F4-AFD1-D85B31B31DC3}"/>
              </a:ext>
            </a:extLst>
          </p:cNvPr>
          <p:cNvSpPr txBox="1">
            <a:spLocks/>
          </p:cNvSpPr>
          <p:nvPr/>
        </p:nvSpPr>
        <p:spPr>
          <a:xfrm>
            <a:off x="10051065" y="1851437"/>
            <a:ext cx="840595"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GB" dirty="0">
                <a:solidFill>
                  <a:schemeClr val="bg2"/>
                </a:solidFill>
                <a:latin typeface="Berlin Sans FB Demi" panose="020E0802020502020306" pitchFamily="34" charset="0"/>
              </a:rPr>
              <a:t>Back?</a:t>
            </a:r>
          </a:p>
        </p:txBody>
      </p:sp>
      <p:pic>
        <p:nvPicPr>
          <p:cNvPr id="2050" name="Picture 2" descr="Warm hands: 9 causes and treatment"/>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381989" y="2548627"/>
            <a:ext cx="4232275" cy="28240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ive.staticflickr.com/65535/50906509367_c079347fea_b.jpg"/>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6868391" y="2535382"/>
            <a:ext cx="4135582" cy="2831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4818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50"/>
                    </p:tgtEl>
                  </p:cond>
                </p:stCondLst>
                <p:endSync evt="end" delay="0">
                  <p:rtn val="all"/>
                </p:endSync>
                <p:childTnLst>
                  <p:par>
                    <p:cTn id="3" fill="hold">
                      <p:stCondLst>
                        <p:cond delay="0"/>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2000"/>
                                        <p:tgtEl>
                                          <p:spTgt spid="2050"/>
                                        </p:tgtEl>
                                      </p:cBhvr>
                                    </p:animEffect>
                                    <p:anim calcmode="lin" valueType="num">
                                      <p:cBhvr>
                                        <p:cTn id="7" dur="2000"/>
                                        <p:tgtEl>
                                          <p:spTgt spid="205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2050"/>
                                        </p:tgtEl>
                                        <p:attrNameLst>
                                          <p:attrName>ppt_h</p:attrName>
                                        </p:attrNameLst>
                                      </p:cBhvr>
                                      <p:tavLst>
                                        <p:tav tm="0">
                                          <p:val>
                                            <p:strVal val="ppt_h"/>
                                          </p:val>
                                        </p:tav>
                                        <p:tav tm="100000">
                                          <p:val>
                                            <p:strVal val="ppt_h"/>
                                          </p:val>
                                        </p:tav>
                                      </p:tavLst>
                                    </p:anim>
                                    <p:set>
                                      <p:cBhvr>
                                        <p:cTn id="9" dur="1" fill="hold">
                                          <p:stCondLst>
                                            <p:cond delay="1999"/>
                                          </p:stCondLst>
                                        </p:cTn>
                                        <p:tgtEl>
                                          <p:spTgt spid="2050"/>
                                        </p:tgtEl>
                                        <p:attrNameLst>
                                          <p:attrName>style.visibility</p:attrName>
                                        </p:attrNameLst>
                                      </p:cBhvr>
                                      <p:to>
                                        <p:strVal val="hidden"/>
                                      </p:to>
                                    </p:set>
                                  </p:childTnLst>
                                </p:cTn>
                              </p:par>
                            </p:childTnLst>
                          </p:cTn>
                        </p:par>
                      </p:childTnLst>
                    </p:cTn>
                  </p:par>
                </p:childTnLst>
              </p:cTn>
              <p:nextCondLst>
                <p:cond evt="onClick" delay="0">
                  <p:tgtEl>
                    <p:spTgt spid="2050"/>
                  </p:tgtEl>
                </p:cond>
              </p:nextCondLst>
            </p:seq>
            <p:seq concurrent="1" nextAc="seek">
              <p:cTn id="10" restart="whenNotActive" fill="hold" evtFilter="cancelBubble" nodeType="interactiveSeq">
                <p:stCondLst>
                  <p:cond evt="onClick" delay="0">
                    <p:tgtEl>
                      <p:spTgt spid="2052"/>
                    </p:tgtEl>
                  </p:cond>
                </p:stCondLst>
                <p:endSync evt="end" delay="0">
                  <p:rtn val="all"/>
                </p:endSync>
                <p:childTnLst>
                  <p:par>
                    <p:cTn id="11" fill="hold">
                      <p:stCondLst>
                        <p:cond delay="0"/>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2052"/>
                                        </p:tgtEl>
                                      </p:cBhvr>
                                      <p:by x="25000" y="25000"/>
                                    </p:animScale>
                                  </p:childTnLst>
                                </p:cTn>
                              </p:par>
                              <p:par>
                                <p:cTn id="15" presetID="42" presetClass="path" presetSubtype="0" accel="50000" decel="50000" fill="hold" nodeType="withEffect">
                                  <p:stCondLst>
                                    <p:cond delay="0"/>
                                  </p:stCondLst>
                                  <p:childTnLst>
                                    <p:animMotion origin="layout" path="M -2.70833E-6 4.07407E-6 L -0.04583 -0.39561 " pathEditMode="relative" rAng="0" ptsTypes="AA">
                                      <p:cBhvr>
                                        <p:cTn id="16" dur="2000" fill="hold"/>
                                        <p:tgtEl>
                                          <p:spTgt spid="2052"/>
                                        </p:tgtEl>
                                        <p:attrNameLst>
                                          <p:attrName>ppt_x</p:attrName>
                                          <p:attrName>ppt_y</p:attrName>
                                        </p:attrNameLst>
                                      </p:cBhvr>
                                      <p:rCtr x="-2292" y="-19792"/>
                                    </p:animMotion>
                                  </p:childTnLst>
                                </p:cTn>
                              </p:par>
                            </p:childTnLst>
                          </p:cTn>
                        </p:par>
                      </p:childTnLst>
                    </p:cTn>
                  </p:par>
                </p:childTnLst>
              </p:cTn>
              <p:nextCondLst>
                <p:cond evt="onClick" delay="0">
                  <p:tgtEl>
                    <p:spTgt spid="205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3A5F690D-A39F-483A-ADBD-9FBC50960EE6}"/>
              </a:ext>
            </a:extLst>
          </p:cNvPr>
          <p:cNvSpPr txBox="1"/>
          <p:nvPr/>
        </p:nvSpPr>
        <p:spPr>
          <a:xfrm>
            <a:off x="11166134" y="4055936"/>
            <a:ext cx="738083"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GB" dirty="0">
                <a:solidFill>
                  <a:schemeClr val="bg2"/>
                </a:solidFill>
                <a:latin typeface="Berlin Sans FB Demi" panose="020E0802020502020306" pitchFamily="34" charset="0"/>
              </a:rPr>
              <a:t>Tick?</a:t>
            </a:r>
          </a:p>
        </p:txBody>
      </p:sp>
      <p:grpSp>
        <p:nvGrpSpPr>
          <p:cNvPr id="31" name="Group 30">
            <a:extLst>
              <a:ext uri="{FF2B5EF4-FFF2-40B4-BE49-F238E27FC236}">
                <a16:creationId xmlns:a16="http://schemas.microsoft.com/office/drawing/2014/main" id="{AD264E74-75C7-4536-ABE7-4D963B926586}"/>
              </a:ext>
            </a:extLst>
          </p:cNvPr>
          <p:cNvGrpSpPr/>
          <p:nvPr/>
        </p:nvGrpSpPr>
        <p:grpSpPr>
          <a:xfrm>
            <a:off x="400585" y="1931737"/>
            <a:ext cx="2703510" cy="2470553"/>
            <a:chOff x="400585" y="1931737"/>
            <a:chExt cx="2703510" cy="2470553"/>
          </a:xfrm>
        </p:grpSpPr>
        <p:pic>
          <p:nvPicPr>
            <p:cNvPr id="23" name="Picture 26">
              <a:extLst>
                <a:ext uri="{FF2B5EF4-FFF2-40B4-BE49-F238E27FC236}">
                  <a16:creationId xmlns:a16="http://schemas.microsoft.com/office/drawing/2014/main" id="{B64D5BBE-DA79-4252-A283-9F21CE044E65}"/>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99313" y="1931737"/>
              <a:ext cx="1605644" cy="90027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inted Lady (upperwing) - Peter Eeles">
              <a:extLst>
                <a:ext uri="{FF2B5EF4-FFF2-40B4-BE49-F238E27FC236}">
                  <a16:creationId xmlns:a16="http://schemas.microsoft.com/office/drawing/2014/main" id="{3629D0EA-46AA-411F-8E0B-6BF6A28823C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0585" y="2632636"/>
              <a:ext cx="1152391" cy="86429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mma - Iain Leach">
              <a:extLst>
                <a:ext uri="{FF2B5EF4-FFF2-40B4-BE49-F238E27FC236}">
                  <a16:creationId xmlns:a16="http://schemas.microsoft.com/office/drawing/2014/main" id="{A6878F81-116F-4B7C-9C5D-D3164C615DB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51704" y="2632635"/>
              <a:ext cx="1152391" cy="864293"/>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CBB0CDA0-7057-404C-B9F4-03D6E6CF269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5400000">
              <a:off x="1335115" y="3408867"/>
              <a:ext cx="1041991" cy="9448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6DBAFABA-D9B1-4E55-BA17-E63657E2D9DA}"/>
              </a:ext>
            </a:extLst>
          </p:cNvPr>
          <p:cNvGrpSpPr/>
          <p:nvPr/>
        </p:nvGrpSpPr>
        <p:grpSpPr>
          <a:xfrm>
            <a:off x="2207803" y="1205211"/>
            <a:ext cx="7078779" cy="4952766"/>
            <a:chOff x="4641722" y="2819400"/>
            <a:chExt cx="2409825" cy="1943100"/>
          </a:xfrm>
        </p:grpSpPr>
        <p:sp>
          <p:nvSpPr>
            <p:cNvPr id="41" name="Hexagon 40">
              <a:extLst>
                <a:ext uri="{FF2B5EF4-FFF2-40B4-BE49-F238E27FC236}">
                  <a16:creationId xmlns:a16="http://schemas.microsoft.com/office/drawing/2014/main" id="{EB7AE039-695E-4097-A10C-D994388BABED}"/>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Hexagon 41">
              <a:extLst>
                <a:ext uri="{FF2B5EF4-FFF2-40B4-BE49-F238E27FC236}">
                  <a16:creationId xmlns:a16="http://schemas.microsoft.com/office/drawing/2014/main" id="{61D44B22-F992-4DAA-94C1-B4D68972C3A5}"/>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Hexagon 42">
              <a:extLst>
                <a:ext uri="{FF2B5EF4-FFF2-40B4-BE49-F238E27FC236}">
                  <a16:creationId xmlns:a16="http://schemas.microsoft.com/office/drawing/2014/main" id="{5179436E-BC0D-4D75-8E7B-0FCC2E7B5131}"/>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a:rPr>
              <a:t>Butterflies</a:t>
            </a:r>
            <a:endParaRPr lang="en-GB" dirty="0">
              <a:solidFill>
                <a:schemeClr val="accent6">
                  <a:lumMod val="50000"/>
                </a:schemeClr>
              </a:solidFill>
              <a:latin typeface="Berlin Sans FB Demi" panose="020E0802020502020306" pitchFamily="34" charset="0"/>
            </a:endParaRPr>
          </a:p>
        </p:txBody>
      </p:sp>
      <p:pic>
        <p:nvPicPr>
          <p:cNvPr id="1026" name="Picture 2" descr="Red Admiral (upperwing) by Adam Gor">
            <a:extLst>
              <a:ext uri="{FF2B5EF4-FFF2-40B4-BE49-F238E27FC236}">
                <a16:creationId xmlns:a16="http://schemas.microsoft.com/office/drawing/2014/main" id="{9FE450A5-B4AF-49CB-B8A9-62D6111382D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376899" y="3995767"/>
            <a:ext cx="192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 Admiral (caterpillar) - Peter Eeles">
            <a:extLst>
              <a:ext uri="{FF2B5EF4-FFF2-40B4-BE49-F238E27FC236}">
                <a16:creationId xmlns:a16="http://schemas.microsoft.com/office/drawing/2014/main" id="{EFCEF22A-C3CE-4B3E-85B6-606986C4BE08}"/>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104435" y="2429332"/>
            <a:ext cx="192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d Admiral (egg) - Peter Eeles">
            <a:extLst>
              <a:ext uri="{FF2B5EF4-FFF2-40B4-BE49-F238E27FC236}">
                <a16:creationId xmlns:a16="http://schemas.microsoft.com/office/drawing/2014/main" id="{D2148D68-0895-40AF-9057-2E0AF4F3E27C}"/>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094749" y="3986889"/>
            <a:ext cx="192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87C3F41-4DCE-480B-890A-5467B1B9040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376899" y="2425546"/>
            <a:ext cx="1920000" cy="1440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C34022F0-3B70-41A8-A64B-23CC929CC709}"/>
              </a:ext>
            </a:extLst>
          </p:cNvPr>
          <p:cNvGrpSpPr/>
          <p:nvPr/>
        </p:nvGrpSpPr>
        <p:grpSpPr>
          <a:xfrm>
            <a:off x="8204394" y="5532437"/>
            <a:ext cx="1992309" cy="1325563"/>
            <a:chOff x="6384255" y="5125361"/>
            <a:chExt cx="1992309" cy="1325563"/>
          </a:xfrm>
        </p:grpSpPr>
        <p:pic>
          <p:nvPicPr>
            <p:cNvPr id="4" name="Picture 3" descr="Self-propelled push lawnmower on grass">
              <a:extLst>
                <a:ext uri="{FF2B5EF4-FFF2-40B4-BE49-F238E27FC236}">
                  <a16:creationId xmlns:a16="http://schemas.microsoft.com/office/drawing/2014/main" id="{5B511E36-485C-4AE9-8592-69A185A416A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384255" y="5125361"/>
              <a:ext cx="1992309" cy="1325563"/>
            </a:xfrm>
            <a:prstGeom prst="rect">
              <a:avLst/>
            </a:prstGeom>
          </p:spPr>
        </p:pic>
        <p:pic>
          <p:nvPicPr>
            <p:cNvPr id="20" name="Graphic 19" descr="Badge Cross with solid fill">
              <a:extLst>
                <a:ext uri="{FF2B5EF4-FFF2-40B4-BE49-F238E27FC236}">
                  <a16:creationId xmlns:a16="http://schemas.microsoft.com/office/drawing/2014/main" id="{9DA525A5-B1FA-4A13-8255-1CDAD2292CA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17627" y="5125361"/>
              <a:ext cx="1325563" cy="1325563"/>
            </a:xfrm>
            <a:prstGeom prst="rect">
              <a:avLst/>
            </a:prstGeom>
          </p:spPr>
        </p:pic>
      </p:grpSp>
      <p:sp>
        <p:nvSpPr>
          <p:cNvPr id="22" name="TextBox 21">
            <a:extLst>
              <a:ext uri="{FF2B5EF4-FFF2-40B4-BE49-F238E27FC236}">
                <a16:creationId xmlns:a16="http://schemas.microsoft.com/office/drawing/2014/main" id="{FEFA3CCE-E5FD-4E87-BB34-1894D30AAF48}"/>
              </a:ext>
            </a:extLst>
          </p:cNvPr>
          <p:cNvSpPr txBox="1"/>
          <p:nvPr/>
        </p:nvSpPr>
        <p:spPr>
          <a:xfrm>
            <a:off x="1532944" y="2911489"/>
            <a:ext cx="646331"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food</a:t>
            </a:r>
          </a:p>
        </p:txBody>
      </p:sp>
      <p:pic>
        <p:nvPicPr>
          <p:cNvPr id="1052" name="Picture 28" descr="Puddling station">
            <a:extLst>
              <a:ext uri="{FF2B5EF4-FFF2-40B4-BE49-F238E27FC236}">
                <a16:creationId xmlns:a16="http://schemas.microsoft.com/office/drawing/2014/main" id="{37C71D0D-4F77-46F9-A969-1A95EF82B32C}"/>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870431" y="757002"/>
            <a:ext cx="1525415" cy="101964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8F646C3-BCF5-49F1-B392-CFDDE61D2710}"/>
              </a:ext>
            </a:extLst>
          </p:cNvPr>
          <p:cNvSpPr txBox="1"/>
          <p:nvPr/>
        </p:nvSpPr>
        <p:spPr>
          <a:xfrm>
            <a:off x="5044628" y="760017"/>
            <a:ext cx="744114"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drink</a:t>
            </a:r>
          </a:p>
        </p:txBody>
      </p:sp>
      <p:sp>
        <p:nvSpPr>
          <p:cNvPr id="37" name="TextBox 36">
            <a:extLst>
              <a:ext uri="{FF2B5EF4-FFF2-40B4-BE49-F238E27FC236}">
                <a16:creationId xmlns:a16="http://schemas.microsoft.com/office/drawing/2014/main" id="{4E3B243E-35C0-4BE2-9D0B-9AD7045B6A96}"/>
              </a:ext>
            </a:extLst>
          </p:cNvPr>
          <p:cNvSpPr txBox="1"/>
          <p:nvPr/>
        </p:nvSpPr>
        <p:spPr>
          <a:xfrm>
            <a:off x="7472883" y="6120896"/>
            <a:ext cx="599844"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safe</a:t>
            </a:r>
          </a:p>
        </p:txBody>
      </p:sp>
      <p:sp>
        <p:nvSpPr>
          <p:cNvPr id="38" name="TextBox 37">
            <a:hlinkClick r:id="rId14" action="ppaction://hlinksldjump"/>
            <a:extLst>
              <a:ext uri="{FF2B5EF4-FFF2-40B4-BE49-F238E27FC236}">
                <a16:creationId xmlns:a16="http://schemas.microsoft.com/office/drawing/2014/main" id="{A1A6B239-19BF-4BED-8F77-7ABDE50C88EE}"/>
              </a:ext>
            </a:extLst>
          </p:cNvPr>
          <p:cNvSpPr txBox="1"/>
          <p:nvPr/>
        </p:nvSpPr>
        <p:spPr>
          <a:xfrm>
            <a:off x="11243035" y="3312262"/>
            <a:ext cx="724878" cy="369332"/>
          </a:xfrm>
          <a:prstGeom prst="rect">
            <a:avLst/>
          </a:prstGeom>
          <a:solidFill>
            <a:schemeClr val="accent6">
              <a:lumMod val="50000"/>
            </a:schemeClr>
          </a:solidFill>
          <a:ln w="38100">
            <a:solidFill>
              <a:schemeClr val="bg1">
                <a:lumMod val="95000"/>
              </a:schemeClr>
            </a:solidFill>
          </a:ln>
          <a:effectLst>
            <a:outerShdw blurRad="50800" dist="38100" dir="2700000" algn="tl" rotWithShape="0">
              <a:prstClr val="black">
                <a:alpha val="40000"/>
              </a:prstClr>
            </a:outerShdw>
          </a:effectLst>
        </p:spPr>
        <p:txBody>
          <a:bodyPr wrap="none" rtlCol="0">
            <a:spAutoFit/>
          </a:bodyPr>
          <a:lstStyle/>
          <a:p>
            <a:r>
              <a:rPr lang="en-GB" dirty="0">
                <a:solidFill>
                  <a:schemeClr val="bg2"/>
                </a:solidFill>
                <a:latin typeface="Berlin Sans FB Demi" panose="020E0802020502020306" pitchFamily="34" charset="0"/>
              </a:rPr>
              <a:t>clean</a:t>
            </a:r>
          </a:p>
        </p:txBody>
      </p:sp>
      <p:pic>
        <p:nvPicPr>
          <p:cNvPr id="44" name="Picture 26">
            <a:extLst>
              <a:ext uri="{FF2B5EF4-FFF2-40B4-BE49-F238E27FC236}">
                <a16:creationId xmlns:a16="http://schemas.microsoft.com/office/drawing/2014/main" id="{F16EBF7A-C20C-4CCC-A6D8-0D268F1C694E}"/>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4003" y="4772138"/>
            <a:ext cx="1605644" cy="90027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6">
            <a:extLst>
              <a:ext uri="{FF2B5EF4-FFF2-40B4-BE49-F238E27FC236}">
                <a16:creationId xmlns:a16="http://schemas.microsoft.com/office/drawing/2014/main" id="{D262FA64-870C-4CA2-BF40-0D2B18927442}"/>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4003" y="5035307"/>
            <a:ext cx="1605644" cy="90027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6">
            <a:extLst>
              <a:ext uri="{FF2B5EF4-FFF2-40B4-BE49-F238E27FC236}">
                <a16:creationId xmlns:a16="http://schemas.microsoft.com/office/drawing/2014/main" id="{B5992FC2-D040-4E4C-A295-28376DCCC1BE}"/>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4003" y="5298476"/>
            <a:ext cx="1605644" cy="90027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6">
            <a:extLst>
              <a:ext uri="{FF2B5EF4-FFF2-40B4-BE49-F238E27FC236}">
                <a16:creationId xmlns:a16="http://schemas.microsoft.com/office/drawing/2014/main" id="{420D0610-F973-4922-96E0-06603C4561EF}"/>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4003" y="5561645"/>
            <a:ext cx="1605644" cy="90027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a:extLst>
              <a:ext uri="{FF2B5EF4-FFF2-40B4-BE49-F238E27FC236}">
                <a16:creationId xmlns:a16="http://schemas.microsoft.com/office/drawing/2014/main" id="{599FADEC-CEB6-479A-9A19-B1AD85E03CED}"/>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4003" y="5824812"/>
            <a:ext cx="1605644" cy="90027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Several pink daisies in bloom">
            <a:extLst>
              <a:ext uri="{FF2B5EF4-FFF2-40B4-BE49-F238E27FC236}">
                <a16:creationId xmlns:a16="http://schemas.microsoft.com/office/drawing/2014/main" id="{314A5050-5AC0-44E0-A61C-32DAF13F637C}"/>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813473" y="4765581"/>
            <a:ext cx="1350000" cy="900000"/>
          </a:xfrm>
          <a:prstGeom prst="rect">
            <a:avLst/>
          </a:prstGeom>
        </p:spPr>
      </p:pic>
      <p:pic>
        <p:nvPicPr>
          <p:cNvPr id="18" name="Picture 17" descr="Close-up of yellow wildflowers in grass">
            <a:extLst>
              <a:ext uri="{FF2B5EF4-FFF2-40B4-BE49-F238E27FC236}">
                <a16:creationId xmlns:a16="http://schemas.microsoft.com/office/drawing/2014/main" id="{227E4F1C-E00B-4B1A-B674-4F1CC3AD854A}"/>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813473" y="5028081"/>
            <a:ext cx="1350000" cy="900000"/>
          </a:xfrm>
          <a:prstGeom prst="rect">
            <a:avLst/>
          </a:prstGeom>
        </p:spPr>
      </p:pic>
      <p:pic>
        <p:nvPicPr>
          <p:cNvPr id="21" name="Picture 20" descr="Butterfly sitting on a stalk with purple flowers in focus">
            <a:extLst>
              <a:ext uri="{FF2B5EF4-FFF2-40B4-BE49-F238E27FC236}">
                <a16:creationId xmlns:a16="http://schemas.microsoft.com/office/drawing/2014/main" id="{3C94FC76-3689-4AA5-B5BE-FE4DBA723491}"/>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813473" y="5290581"/>
            <a:ext cx="1350000" cy="900000"/>
          </a:xfrm>
          <a:prstGeom prst="rect">
            <a:avLst/>
          </a:prstGeom>
        </p:spPr>
      </p:pic>
      <p:pic>
        <p:nvPicPr>
          <p:cNvPr id="28" name="Picture 27" descr="Purple field of lavender plants">
            <a:extLst>
              <a:ext uri="{FF2B5EF4-FFF2-40B4-BE49-F238E27FC236}">
                <a16:creationId xmlns:a16="http://schemas.microsoft.com/office/drawing/2014/main" id="{F44CEB8E-B878-435C-A7A9-E007C2436D64}"/>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809513" y="5553081"/>
            <a:ext cx="1350000" cy="900000"/>
          </a:xfrm>
          <a:prstGeom prst="rect">
            <a:avLst/>
          </a:prstGeom>
        </p:spPr>
      </p:pic>
      <p:pic>
        <p:nvPicPr>
          <p:cNvPr id="26" name="Picture 25" descr="Field with small wild yellow flowers">
            <a:extLst>
              <a:ext uri="{FF2B5EF4-FFF2-40B4-BE49-F238E27FC236}">
                <a16:creationId xmlns:a16="http://schemas.microsoft.com/office/drawing/2014/main" id="{F6945D94-B38F-46F4-ACF7-A4F0C16FAA27}"/>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813473" y="5815581"/>
            <a:ext cx="1350000" cy="900000"/>
          </a:xfrm>
          <a:prstGeom prst="rect">
            <a:avLst/>
          </a:prstGeom>
        </p:spPr>
      </p:pic>
      <p:sp>
        <p:nvSpPr>
          <p:cNvPr id="35" name="TextBox 34">
            <a:extLst>
              <a:ext uri="{FF2B5EF4-FFF2-40B4-BE49-F238E27FC236}">
                <a16:creationId xmlns:a16="http://schemas.microsoft.com/office/drawing/2014/main" id="{8E5E6EEF-53AA-49EE-9E23-AA8C414414EE}"/>
              </a:ext>
            </a:extLst>
          </p:cNvPr>
          <p:cNvSpPr txBox="1"/>
          <p:nvPr/>
        </p:nvSpPr>
        <p:spPr>
          <a:xfrm>
            <a:off x="1312564" y="5525912"/>
            <a:ext cx="883575"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friends</a:t>
            </a:r>
          </a:p>
        </p:txBody>
      </p:sp>
      <p:pic>
        <p:nvPicPr>
          <p:cNvPr id="30" name="Graphic 29" descr="Butterfly with solid fill">
            <a:extLst>
              <a:ext uri="{FF2B5EF4-FFF2-40B4-BE49-F238E27FC236}">
                <a16:creationId xmlns:a16="http://schemas.microsoft.com/office/drawing/2014/main" id="{C7A37BC9-86D1-4AD0-827A-47C589D2F46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470229" y="1353157"/>
            <a:ext cx="1272851" cy="1272851"/>
          </a:xfrm>
          <a:prstGeom prst="rect">
            <a:avLst/>
          </a:prstGeom>
        </p:spPr>
      </p:pic>
      <p:pic>
        <p:nvPicPr>
          <p:cNvPr id="62" name="Picture 26">
            <a:extLst>
              <a:ext uri="{FF2B5EF4-FFF2-40B4-BE49-F238E27FC236}">
                <a16:creationId xmlns:a16="http://schemas.microsoft.com/office/drawing/2014/main" id="{EEFB9E25-FC89-43D5-B57B-6802DCDBF2DD}"/>
              </a:ext>
            </a:extLst>
          </p:cNvPr>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3301835" y="5364580"/>
            <a:ext cx="743091" cy="41664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6">
            <a:extLst>
              <a:ext uri="{FF2B5EF4-FFF2-40B4-BE49-F238E27FC236}">
                <a16:creationId xmlns:a16="http://schemas.microsoft.com/office/drawing/2014/main" id="{E1B08157-6CBA-4825-A7B5-37AE65A35271}"/>
              </a:ext>
            </a:extLst>
          </p:cNvPr>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3301835" y="5627749"/>
            <a:ext cx="743091" cy="41664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6">
            <a:extLst>
              <a:ext uri="{FF2B5EF4-FFF2-40B4-BE49-F238E27FC236}">
                <a16:creationId xmlns:a16="http://schemas.microsoft.com/office/drawing/2014/main" id="{BB6A6850-BBBF-458D-B83B-5E296E9AA017}"/>
              </a:ext>
            </a:extLst>
          </p:cNvPr>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3301835" y="5890918"/>
            <a:ext cx="743091" cy="41664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6">
            <a:extLst>
              <a:ext uri="{FF2B5EF4-FFF2-40B4-BE49-F238E27FC236}">
                <a16:creationId xmlns:a16="http://schemas.microsoft.com/office/drawing/2014/main" id="{89E344B3-5C92-4041-9F40-F8D613C814CA}"/>
              </a:ext>
            </a:extLst>
          </p:cNvPr>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3301835" y="6154087"/>
            <a:ext cx="743091" cy="416646"/>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6">
            <a:extLst>
              <a:ext uri="{FF2B5EF4-FFF2-40B4-BE49-F238E27FC236}">
                <a16:creationId xmlns:a16="http://schemas.microsoft.com/office/drawing/2014/main" id="{6A20B47F-FC10-4F5E-A058-1DF33ED3F20B}"/>
              </a:ext>
            </a:extLst>
          </p:cNvPr>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3301835" y="6417254"/>
            <a:ext cx="743091" cy="41664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Several pink daisies in bloom">
            <a:extLst>
              <a:ext uri="{FF2B5EF4-FFF2-40B4-BE49-F238E27FC236}">
                <a16:creationId xmlns:a16="http://schemas.microsoft.com/office/drawing/2014/main" id="{884F0D67-2CA1-4350-B548-3F60F72D5369}"/>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4145181" y="5367302"/>
            <a:ext cx="624779" cy="416519"/>
          </a:xfrm>
          <a:prstGeom prst="rect">
            <a:avLst/>
          </a:prstGeom>
        </p:spPr>
      </p:pic>
      <p:pic>
        <p:nvPicPr>
          <p:cNvPr id="68" name="Picture 67" descr="Close-up of yellow wildflowers in grass">
            <a:extLst>
              <a:ext uri="{FF2B5EF4-FFF2-40B4-BE49-F238E27FC236}">
                <a16:creationId xmlns:a16="http://schemas.microsoft.com/office/drawing/2014/main" id="{4B895E5E-870F-4F85-9D03-F77F9D0662B0}"/>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4145181" y="5629802"/>
            <a:ext cx="624779" cy="416519"/>
          </a:xfrm>
          <a:prstGeom prst="rect">
            <a:avLst/>
          </a:prstGeom>
        </p:spPr>
      </p:pic>
      <p:pic>
        <p:nvPicPr>
          <p:cNvPr id="69" name="Picture 68" descr="Butterfly sitting on a stalk with purple flowers in focus">
            <a:extLst>
              <a:ext uri="{FF2B5EF4-FFF2-40B4-BE49-F238E27FC236}">
                <a16:creationId xmlns:a16="http://schemas.microsoft.com/office/drawing/2014/main" id="{E592957C-DF54-4751-9BF3-BA8A6A1EBDF8}"/>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4145181" y="5892302"/>
            <a:ext cx="624779" cy="416519"/>
          </a:xfrm>
          <a:prstGeom prst="rect">
            <a:avLst/>
          </a:prstGeom>
        </p:spPr>
      </p:pic>
      <p:pic>
        <p:nvPicPr>
          <p:cNvPr id="70" name="Picture 69" descr="Purple field of lavender plants">
            <a:extLst>
              <a:ext uri="{FF2B5EF4-FFF2-40B4-BE49-F238E27FC236}">
                <a16:creationId xmlns:a16="http://schemas.microsoft.com/office/drawing/2014/main" id="{91AE8A43-59EA-48AA-B873-FFB93D5B261E}"/>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4141221" y="6154802"/>
            <a:ext cx="624779" cy="416519"/>
          </a:xfrm>
          <a:prstGeom prst="rect">
            <a:avLst/>
          </a:prstGeom>
        </p:spPr>
      </p:pic>
      <p:pic>
        <p:nvPicPr>
          <p:cNvPr id="71" name="Picture 70" descr="Field with small wild yellow flowers">
            <a:extLst>
              <a:ext uri="{FF2B5EF4-FFF2-40B4-BE49-F238E27FC236}">
                <a16:creationId xmlns:a16="http://schemas.microsoft.com/office/drawing/2014/main" id="{012A9B68-A7AC-4BFD-8A1C-6E5FCCF26A4C}"/>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4145181" y="6417302"/>
            <a:ext cx="624779" cy="416519"/>
          </a:xfrm>
          <a:prstGeom prst="rect">
            <a:avLst/>
          </a:prstGeom>
        </p:spPr>
      </p:pic>
      <p:sp>
        <p:nvSpPr>
          <p:cNvPr id="36" name="TextBox 35">
            <a:extLst>
              <a:ext uri="{FF2B5EF4-FFF2-40B4-BE49-F238E27FC236}">
                <a16:creationId xmlns:a16="http://schemas.microsoft.com/office/drawing/2014/main" id="{6F0211A9-B9EC-47BE-85E9-AC2CF151D79E}"/>
              </a:ext>
            </a:extLst>
          </p:cNvPr>
          <p:cNvSpPr txBox="1"/>
          <p:nvPr/>
        </p:nvSpPr>
        <p:spPr>
          <a:xfrm>
            <a:off x="3802017" y="5910969"/>
            <a:ext cx="702436"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sport</a:t>
            </a:r>
          </a:p>
        </p:txBody>
      </p:sp>
      <p:pic>
        <p:nvPicPr>
          <p:cNvPr id="33" name="Picture 32">
            <a:extLst>
              <a:ext uri="{FF2B5EF4-FFF2-40B4-BE49-F238E27FC236}">
                <a16:creationId xmlns:a16="http://schemas.microsoft.com/office/drawing/2014/main" id="{6EA1436C-DA3F-45DA-849A-084A04EB9D08}"/>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8581290" y="84134"/>
            <a:ext cx="1615413" cy="2083210"/>
          </a:xfrm>
          <a:prstGeom prst="rect">
            <a:avLst/>
          </a:prstGeom>
        </p:spPr>
      </p:pic>
      <p:sp>
        <p:nvSpPr>
          <p:cNvPr id="39" name="TextBox 38">
            <a:extLst>
              <a:ext uri="{FF2B5EF4-FFF2-40B4-BE49-F238E27FC236}">
                <a16:creationId xmlns:a16="http://schemas.microsoft.com/office/drawing/2014/main" id="{3EE8BCE9-093A-4F38-A605-5367C59D2D84}"/>
              </a:ext>
            </a:extLst>
          </p:cNvPr>
          <p:cNvSpPr txBox="1"/>
          <p:nvPr/>
        </p:nvSpPr>
        <p:spPr>
          <a:xfrm>
            <a:off x="8097698" y="729819"/>
            <a:ext cx="755335" cy="369332"/>
          </a:xfrm>
          <a:prstGeom prst="rect">
            <a:avLst/>
          </a:prstGeom>
          <a:solidFill>
            <a:schemeClr val="accent6">
              <a:lumMod val="50000"/>
            </a:schemeClr>
          </a:solidFill>
        </p:spPr>
        <p:txBody>
          <a:bodyPr wrap="none" rtlCol="0">
            <a:spAutoFit/>
          </a:bodyPr>
          <a:lstStyle/>
          <a:p>
            <a:r>
              <a:rPr lang="en-GB" dirty="0">
                <a:solidFill>
                  <a:schemeClr val="bg2"/>
                </a:solidFill>
                <a:latin typeface="Berlin Sans FB Demi" panose="020E0802020502020306" pitchFamily="34" charset="0"/>
              </a:rPr>
              <a:t>home</a:t>
            </a:r>
          </a:p>
        </p:txBody>
      </p:sp>
      <p:grpSp>
        <p:nvGrpSpPr>
          <p:cNvPr id="34" name="Group 33">
            <a:extLst>
              <a:ext uri="{FF2B5EF4-FFF2-40B4-BE49-F238E27FC236}">
                <a16:creationId xmlns:a16="http://schemas.microsoft.com/office/drawing/2014/main" id="{0852F4C4-DE97-4490-B082-B0DE2D2FBD3C}"/>
              </a:ext>
            </a:extLst>
          </p:cNvPr>
          <p:cNvGrpSpPr/>
          <p:nvPr/>
        </p:nvGrpSpPr>
        <p:grpSpPr>
          <a:xfrm>
            <a:off x="9286582" y="2230392"/>
            <a:ext cx="2792498" cy="2360982"/>
            <a:chOff x="9336850" y="2022855"/>
            <a:chExt cx="2792498" cy="2360982"/>
          </a:xfrm>
        </p:grpSpPr>
        <p:pic>
          <p:nvPicPr>
            <p:cNvPr id="84" name="Picture 18" descr="A photograph of the Woodlouse, _Porcellio scaber_.">
              <a:extLst>
                <a:ext uri="{FF2B5EF4-FFF2-40B4-BE49-F238E27FC236}">
                  <a16:creationId xmlns:a16="http://schemas.microsoft.com/office/drawing/2014/main" id="{28846C97-B309-4976-A4E0-89F76C541971}"/>
                </a:ext>
              </a:extLst>
            </p:cNvPr>
            <p:cNvPicPr>
              <a:picLocks noChangeAspect="1" noChangeArrowheads="1"/>
            </p:cNvPicPr>
            <p:nvPr/>
          </p:nvPicPr>
          <p:blipFill>
            <a:blip r:embed="rId29">
              <a:extLst>
                <a:ext uri="{28A0092B-C50C-407E-A947-70E740481C1C}">
                  <a14:useLocalDpi xmlns:a14="http://schemas.microsoft.com/office/drawing/2010/main"/>
                </a:ext>
              </a:extLst>
            </a:blip>
            <a:srcRect/>
            <a:stretch>
              <a:fillRect/>
            </a:stretch>
          </p:blipFill>
          <p:spPr bwMode="auto">
            <a:xfrm>
              <a:off x="9336850" y="2476093"/>
              <a:ext cx="1336754" cy="107475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0">
              <a:extLst>
                <a:ext uri="{FF2B5EF4-FFF2-40B4-BE49-F238E27FC236}">
                  <a16:creationId xmlns:a16="http://schemas.microsoft.com/office/drawing/2014/main" id="{0DC354F6-26B2-4C2F-B482-3BAFA020514C}"/>
                </a:ext>
              </a:extLst>
            </p:cNvPr>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11012309" y="3638772"/>
              <a:ext cx="1117039" cy="74506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2">
              <a:extLst>
                <a:ext uri="{FF2B5EF4-FFF2-40B4-BE49-F238E27FC236}">
                  <a16:creationId xmlns:a16="http://schemas.microsoft.com/office/drawing/2014/main" id="{C49C6E40-1625-446C-9B6A-91A1B980DC79}"/>
                </a:ext>
              </a:extLst>
            </p:cNvPr>
            <p:cNvPicPr>
              <a:picLocks noChangeAspect="1" noChangeArrowheads="1"/>
            </p:cNvPicPr>
            <p:nvPr/>
          </p:nvPicPr>
          <p:blipFill rotWithShape="1">
            <a:blip r:embed="rId31" cstate="print">
              <a:extLst>
                <a:ext uri="{28A0092B-C50C-407E-A947-70E740481C1C}">
                  <a14:useLocalDpi xmlns:a14="http://schemas.microsoft.com/office/drawing/2010/main"/>
                </a:ext>
              </a:extLst>
            </a:blip>
            <a:srcRect/>
            <a:stretch/>
          </p:blipFill>
          <p:spPr bwMode="auto">
            <a:xfrm>
              <a:off x="9639046" y="3635385"/>
              <a:ext cx="1316424" cy="64919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4">
              <a:extLst>
                <a:ext uri="{FF2B5EF4-FFF2-40B4-BE49-F238E27FC236}">
                  <a16:creationId xmlns:a16="http://schemas.microsoft.com/office/drawing/2014/main" id="{C9946626-B372-4DEF-84F3-F1E739DB974B}"/>
                </a:ext>
              </a:extLst>
            </p:cNvPr>
            <p:cNvPicPr>
              <a:picLocks noChangeAspect="1" noChangeArrowheads="1"/>
            </p:cNvPicPr>
            <p:nvPr/>
          </p:nvPicPr>
          <p:blipFill rotWithShape="1">
            <a:blip r:embed="rId32" cstate="print">
              <a:extLst>
                <a:ext uri="{28A0092B-C50C-407E-A947-70E740481C1C}">
                  <a14:useLocalDpi xmlns:a14="http://schemas.microsoft.com/office/drawing/2010/main"/>
                </a:ext>
              </a:extLst>
            </a:blip>
            <a:srcRect/>
            <a:stretch/>
          </p:blipFill>
          <p:spPr bwMode="auto">
            <a:xfrm>
              <a:off x="10762706" y="2022855"/>
              <a:ext cx="1316424" cy="732509"/>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TextBox 55">
            <a:hlinkClick r:id="rId33" action="ppaction://hlinksldjump"/>
            <a:extLst>
              <a:ext uri="{FF2B5EF4-FFF2-40B4-BE49-F238E27FC236}">
                <a16:creationId xmlns:a16="http://schemas.microsoft.com/office/drawing/2014/main" id="{A9330D23-72A6-49CF-8C61-5E98B3C7A1B4}"/>
              </a:ext>
            </a:extLst>
          </p:cNvPr>
          <p:cNvSpPr txBox="1"/>
          <p:nvPr/>
        </p:nvSpPr>
        <p:spPr>
          <a:xfrm>
            <a:off x="3542272" y="116358"/>
            <a:ext cx="855720"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GB" dirty="0">
                <a:solidFill>
                  <a:schemeClr val="bg2"/>
                </a:solidFill>
                <a:latin typeface="Berlin Sans FB Demi" panose="020E0802020502020306" pitchFamily="34" charset="0"/>
              </a:rPr>
              <a:t>Done?</a:t>
            </a:r>
          </a:p>
        </p:txBody>
      </p:sp>
      <p:sp>
        <p:nvSpPr>
          <p:cNvPr id="57" name="TextBox 56">
            <a:hlinkClick r:id="rId34" action="ppaction://hlinksldjump"/>
            <a:extLst>
              <a:ext uri="{FF2B5EF4-FFF2-40B4-BE49-F238E27FC236}">
                <a16:creationId xmlns:a16="http://schemas.microsoft.com/office/drawing/2014/main" id="{FA2EAC4A-EA94-41A1-B978-0EA60C776772}"/>
              </a:ext>
            </a:extLst>
          </p:cNvPr>
          <p:cNvSpPr txBox="1"/>
          <p:nvPr/>
        </p:nvSpPr>
        <p:spPr>
          <a:xfrm>
            <a:off x="145601" y="113502"/>
            <a:ext cx="3245992"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GB" dirty="0">
                <a:solidFill>
                  <a:schemeClr val="bg2"/>
                </a:solidFill>
                <a:latin typeface="Berlin Sans FB Demi" panose="020E0802020502020306" pitchFamily="34" charset="0"/>
              </a:rPr>
              <a:t>Choose another wild animal?</a:t>
            </a:r>
          </a:p>
        </p:txBody>
      </p:sp>
      <p:pic>
        <p:nvPicPr>
          <p:cNvPr id="6" name="Graphic 5" descr="Arrow circle outline">
            <a:extLst>
              <a:ext uri="{FF2B5EF4-FFF2-40B4-BE49-F238E27FC236}">
                <a16:creationId xmlns:a16="http://schemas.microsoft.com/office/drawing/2014/main" id="{51CE5D90-8815-E0F6-0BAB-A410CC05EA0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117069" y="2944105"/>
            <a:ext cx="1973563" cy="1973563"/>
          </a:xfrm>
          <a:prstGeom prst="rect">
            <a:avLst/>
          </a:prstGeom>
        </p:spPr>
      </p:pic>
    </p:spTree>
    <p:extLst>
      <p:ext uri="{BB962C8B-B14F-4D97-AF65-F5344CB8AC3E}">
        <p14:creationId xmlns:p14="http://schemas.microsoft.com/office/powerpoint/2010/main" val="34972328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5"/>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p:cTn id="13" dur="500" fill="hold"/>
                                        <p:tgtEl>
                                          <p:spTgt spid="45"/>
                                        </p:tgtEl>
                                        <p:attrNameLst>
                                          <p:attrName>ppt_w</p:attrName>
                                        </p:attrNameLst>
                                      </p:cBhvr>
                                      <p:tavLst>
                                        <p:tav tm="0">
                                          <p:val>
                                            <p:fltVal val="0"/>
                                          </p:val>
                                        </p:tav>
                                        <p:tav tm="100000">
                                          <p:val>
                                            <p:strVal val="#ppt_w"/>
                                          </p:val>
                                        </p:tav>
                                      </p:tavLst>
                                    </p:anim>
                                    <p:anim calcmode="lin" valueType="num">
                                      <p:cBhvr>
                                        <p:cTn id="14" dur="500" fill="hold"/>
                                        <p:tgtEl>
                                          <p:spTgt spid="45"/>
                                        </p:tgtEl>
                                        <p:attrNameLst>
                                          <p:attrName>ppt_h</p:attrName>
                                        </p:attrNameLst>
                                      </p:cBhvr>
                                      <p:tavLst>
                                        <p:tav tm="0">
                                          <p:val>
                                            <p:fltVal val="0"/>
                                          </p:val>
                                        </p:tav>
                                        <p:tav tm="100000">
                                          <p:val>
                                            <p:strVal val="#ppt_h"/>
                                          </p:val>
                                        </p:tav>
                                      </p:tavLst>
                                    </p:anim>
                                    <p:animEffect transition="in" filter="fade">
                                      <p:cBhvr>
                                        <p:cTn id="15" dur="500"/>
                                        <p:tgtEl>
                                          <p:spTgt spid="45"/>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500" fill="hold"/>
                                        <p:tgtEl>
                                          <p:spTgt spid="46"/>
                                        </p:tgtEl>
                                        <p:attrNameLst>
                                          <p:attrName>ppt_w</p:attrName>
                                        </p:attrNameLst>
                                      </p:cBhvr>
                                      <p:tavLst>
                                        <p:tav tm="0">
                                          <p:val>
                                            <p:fltVal val="0"/>
                                          </p:val>
                                        </p:tav>
                                        <p:tav tm="100000">
                                          <p:val>
                                            <p:strVal val="#ppt_w"/>
                                          </p:val>
                                        </p:tav>
                                      </p:tavLst>
                                    </p:anim>
                                    <p:anim calcmode="lin" valueType="num">
                                      <p:cBhvr>
                                        <p:cTn id="20" dur="500" fill="hold"/>
                                        <p:tgtEl>
                                          <p:spTgt spid="46"/>
                                        </p:tgtEl>
                                        <p:attrNameLst>
                                          <p:attrName>ppt_h</p:attrName>
                                        </p:attrNameLst>
                                      </p:cBhvr>
                                      <p:tavLst>
                                        <p:tav tm="0">
                                          <p:val>
                                            <p:fltVal val="0"/>
                                          </p:val>
                                        </p:tav>
                                        <p:tav tm="100000">
                                          <p:val>
                                            <p:strVal val="#ppt_h"/>
                                          </p:val>
                                        </p:tav>
                                      </p:tavLst>
                                    </p:anim>
                                    <p:animEffect transition="in" filter="fade">
                                      <p:cBhvr>
                                        <p:cTn id="21" dur="500"/>
                                        <p:tgtEl>
                                          <p:spTgt spid="46"/>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p:cTn id="25" dur="500" fill="hold"/>
                                        <p:tgtEl>
                                          <p:spTgt spid="47"/>
                                        </p:tgtEl>
                                        <p:attrNameLst>
                                          <p:attrName>ppt_w</p:attrName>
                                        </p:attrNameLst>
                                      </p:cBhvr>
                                      <p:tavLst>
                                        <p:tav tm="0">
                                          <p:val>
                                            <p:fltVal val="0"/>
                                          </p:val>
                                        </p:tav>
                                        <p:tav tm="100000">
                                          <p:val>
                                            <p:strVal val="#ppt_w"/>
                                          </p:val>
                                        </p:tav>
                                      </p:tavLst>
                                    </p:anim>
                                    <p:anim calcmode="lin" valueType="num">
                                      <p:cBhvr>
                                        <p:cTn id="26" dur="500" fill="hold"/>
                                        <p:tgtEl>
                                          <p:spTgt spid="47"/>
                                        </p:tgtEl>
                                        <p:attrNameLst>
                                          <p:attrName>ppt_h</p:attrName>
                                        </p:attrNameLst>
                                      </p:cBhvr>
                                      <p:tavLst>
                                        <p:tav tm="0">
                                          <p:val>
                                            <p:fltVal val="0"/>
                                          </p:val>
                                        </p:tav>
                                        <p:tav tm="100000">
                                          <p:val>
                                            <p:strVal val="#ppt_h"/>
                                          </p:val>
                                        </p:tav>
                                      </p:tavLst>
                                    </p:anim>
                                    <p:animEffect transition="in" filter="fade">
                                      <p:cBhvr>
                                        <p:cTn id="27" dur="500"/>
                                        <p:tgtEl>
                                          <p:spTgt spid="47"/>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48"/>
                                        </p:tgtEl>
                                        <p:attrNameLst>
                                          <p:attrName>style.visibility</p:attrName>
                                        </p:attrNameLst>
                                      </p:cBhvr>
                                      <p:to>
                                        <p:strVal val="visible"/>
                                      </p:to>
                                    </p:set>
                                    <p:anim calcmode="lin" valueType="num">
                                      <p:cBhvr>
                                        <p:cTn id="31" dur="500" fill="hold"/>
                                        <p:tgtEl>
                                          <p:spTgt spid="48"/>
                                        </p:tgtEl>
                                        <p:attrNameLst>
                                          <p:attrName>ppt_w</p:attrName>
                                        </p:attrNameLst>
                                      </p:cBhvr>
                                      <p:tavLst>
                                        <p:tav tm="0">
                                          <p:val>
                                            <p:fltVal val="0"/>
                                          </p:val>
                                        </p:tav>
                                        <p:tav tm="100000">
                                          <p:val>
                                            <p:strVal val="#ppt_w"/>
                                          </p:val>
                                        </p:tav>
                                      </p:tavLst>
                                    </p:anim>
                                    <p:anim calcmode="lin" valueType="num">
                                      <p:cBhvr>
                                        <p:cTn id="32" dur="500" fill="hold"/>
                                        <p:tgtEl>
                                          <p:spTgt spid="48"/>
                                        </p:tgtEl>
                                        <p:attrNameLst>
                                          <p:attrName>ppt_h</p:attrName>
                                        </p:attrNameLst>
                                      </p:cBhvr>
                                      <p:tavLst>
                                        <p:tav tm="0">
                                          <p:val>
                                            <p:fltVal val="0"/>
                                          </p:val>
                                        </p:tav>
                                        <p:tav tm="100000">
                                          <p:val>
                                            <p:strVal val="#ppt_h"/>
                                          </p:val>
                                        </p:tav>
                                      </p:tavLst>
                                    </p:anim>
                                    <p:animEffect transition="in" filter="fade">
                                      <p:cBhvr>
                                        <p:cTn id="33" dur="500"/>
                                        <p:tgtEl>
                                          <p:spTgt spid="48"/>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Effect transition="in" filter="fade">
                                      <p:cBhvr>
                                        <p:cTn id="45" dur="500"/>
                                        <p:tgtEl>
                                          <p:spTgt spid="18"/>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animEffect transition="in" filter="fade">
                                      <p:cBhvr>
                                        <p:cTn id="51" dur="500"/>
                                        <p:tgtEl>
                                          <p:spTgt spid="21"/>
                                        </p:tgtEl>
                                      </p:cBhvr>
                                    </p:animEffect>
                                  </p:childTnLst>
                                </p:cTn>
                              </p:par>
                            </p:childTnLst>
                          </p:cTn>
                        </p:par>
                        <p:par>
                          <p:cTn id="52" fill="hold">
                            <p:stCondLst>
                              <p:cond delay="4000"/>
                            </p:stCondLst>
                            <p:childTnLst>
                              <p:par>
                                <p:cTn id="53" presetID="53" presetClass="entr" presetSubtype="16"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Effect transition="in" filter="fade">
                                      <p:cBhvr>
                                        <p:cTn id="57" dur="500"/>
                                        <p:tgtEl>
                                          <p:spTgt spid="28"/>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p:cTn id="61" dur="500" fill="hold"/>
                                        <p:tgtEl>
                                          <p:spTgt spid="26"/>
                                        </p:tgtEl>
                                        <p:attrNameLst>
                                          <p:attrName>ppt_w</p:attrName>
                                        </p:attrNameLst>
                                      </p:cBhvr>
                                      <p:tavLst>
                                        <p:tav tm="0">
                                          <p:val>
                                            <p:fltVal val="0"/>
                                          </p:val>
                                        </p:tav>
                                        <p:tav tm="100000">
                                          <p:val>
                                            <p:strVal val="#ppt_w"/>
                                          </p:val>
                                        </p:tav>
                                      </p:tavLst>
                                    </p:anim>
                                    <p:anim calcmode="lin" valueType="num">
                                      <p:cBhvr>
                                        <p:cTn id="62" dur="500" fill="hold"/>
                                        <p:tgtEl>
                                          <p:spTgt spid="26"/>
                                        </p:tgtEl>
                                        <p:attrNameLst>
                                          <p:attrName>ppt_h</p:attrName>
                                        </p:attrNameLst>
                                      </p:cBhvr>
                                      <p:tavLst>
                                        <p:tav tm="0">
                                          <p:val>
                                            <p:fltVal val="0"/>
                                          </p:val>
                                        </p:tav>
                                        <p:tav tm="100000">
                                          <p:val>
                                            <p:strVal val="#ppt_h"/>
                                          </p:val>
                                        </p:tav>
                                      </p:tavLst>
                                    </p:anim>
                                    <p:animEffect transition="in" filter="fade">
                                      <p:cBhvr>
                                        <p:cTn id="63" dur="500"/>
                                        <p:tgtEl>
                                          <p:spTgt spid="26"/>
                                        </p:tgtEl>
                                      </p:cBhvr>
                                    </p:animEffect>
                                  </p:childTnLst>
                                </p:cTn>
                              </p:par>
                            </p:childTnLst>
                          </p:cTn>
                        </p:par>
                      </p:childTnLst>
                    </p:cTn>
                  </p:par>
                </p:childTnLst>
              </p:cTn>
              <p:nextCondLst>
                <p:cond evt="onClick" delay="0">
                  <p:tgtEl>
                    <p:spTgt spid="35"/>
                  </p:tgtEl>
                </p:cond>
              </p:nextCondLst>
            </p:seq>
            <p:seq concurrent="1" nextAc="seek">
              <p:cTn id="64" restart="whenNotActive" fill="hold" evtFilter="cancelBubble" nodeType="interactiveSeq">
                <p:stCondLst>
                  <p:cond evt="onClick" delay="0">
                    <p:tgtEl>
                      <p:spTgt spid="22"/>
                    </p:tgtEl>
                  </p:cond>
                </p:stCondLst>
                <p:endSync evt="end" delay="0">
                  <p:rtn val="all"/>
                </p:endSync>
                <p:childTnLst>
                  <p:par>
                    <p:cTn id="65" fill="hold">
                      <p:stCondLst>
                        <p:cond delay="0"/>
                      </p:stCondLst>
                      <p:childTnLst>
                        <p:par>
                          <p:cTn id="66" fill="hold">
                            <p:stCondLst>
                              <p:cond delay="0"/>
                            </p:stCondLst>
                            <p:childTnLst>
                              <p:par>
                                <p:cTn id="67" presetID="26" presetClass="entr" presetSubtype="0"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down)">
                                      <p:cBhvr>
                                        <p:cTn id="69" dur="580">
                                          <p:stCondLst>
                                            <p:cond delay="0"/>
                                          </p:stCondLst>
                                        </p:cTn>
                                        <p:tgtEl>
                                          <p:spTgt spid="31"/>
                                        </p:tgtEl>
                                      </p:cBhvr>
                                    </p:animEffect>
                                    <p:anim calcmode="lin" valueType="num">
                                      <p:cBhvr>
                                        <p:cTn id="70"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75" dur="26">
                                          <p:stCondLst>
                                            <p:cond delay="650"/>
                                          </p:stCondLst>
                                        </p:cTn>
                                        <p:tgtEl>
                                          <p:spTgt spid="31"/>
                                        </p:tgtEl>
                                      </p:cBhvr>
                                      <p:to x="100000" y="60000"/>
                                    </p:animScale>
                                    <p:animScale>
                                      <p:cBhvr>
                                        <p:cTn id="76" dur="166" decel="50000">
                                          <p:stCondLst>
                                            <p:cond delay="676"/>
                                          </p:stCondLst>
                                        </p:cTn>
                                        <p:tgtEl>
                                          <p:spTgt spid="31"/>
                                        </p:tgtEl>
                                      </p:cBhvr>
                                      <p:to x="100000" y="100000"/>
                                    </p:animScale>
                                    <p:animScale>
                                      <p:cBhvr>
                                        <p:cTn id="77" dur="26">
                                          <p:stCondLst>
                                            <p:cond delay="1312"/>
                                          </p:stCondLst>
                                        </p:cTn>
                                        <p:tgtEl>
                                          <p:spTgt spid="31"/>
                                        </p:tgtEl>
                                      </p:cBhvr>
                                      <p:to x="100000" y="80000"/>
                                    </p:animScale>
                                    <p:animScale>
                                      <p:cBhvr>
                                        <p:cTn id="78" dur="166" decel="50000">
                                          <p:stCondLst>
                                            <p:cond delay="1338"/>
                                          </p:stCondLst>
                                        </p:cTn>
                                        <p:tgtEl>
                                          <p:spTgt spid="31"/>
                                        </p:tgtEl>
                                      </p:cBhvr>
                                      <p:to x="100000" y="100000"/>
                                    </p:animScale>
                                    <p:animScale>
                                      <p:cBhvr>
                                        <p:cTn id="79" dur="26">
                                          <p:stCondLst>
                                            <p:cond delay="1642"/>
                                          </p:stCondLst>
                                        </p:cTn>
                                        <p:tgtEl>
                                          <p:spTgt spid="31"/>
                                        </p:tgtEl>
                                      </p:cBhvr>
                                      <p:to x="100000" y="90000"/>
                                    </p:animScale>
                                    <p:animScale>
                                      <p:cBhvr>
                                        <p:cTn id="80" dur="166" decel="50000">
                                          <p:stCondLst>
                                            <p:cond delay="1668"/>
                                          </p:stCondLst>
                                        </p:cTn>
                                        <p:tgtEl>
                                          <p:spTgt spid="31"/>
                                        </p:tgtEl>
                                      </p:cBhvr>
                                      <p:to x="100000" y="100000"/>
                                    </p:animScale>
                                    <p:animScale>
                                      <p:cBhvr>
                                        <p:cTn id="81" dur="26">
                                          <p:stCondLst>
                                            <p:cond delay="1808"/>
                                          </p:stCondLst>
                                        </p:cTn>
                                        <p:tgtEl>
                                          <p:spTgt spid="31"/>
                                        </p:tgtEl>
                                      </p:cBhvr>
                                      <p:to x="100000" y="95000"/>
                                    </p:animScale>
                                    <p:animScale>
                                      <p:cBhvr>
                                        <p:cTn id="82" dur="166" decel="50000">
                                          <p:stCondLst>
                                            <p:cond delay="1834"/>
                                          </p:stCondLst>
                                        </p:cTn>
                                        <p:tgtEl>
                                          <p:spTgt spid="31"/>
                                        </p:tgtEl>
                                      </p:cBhvr>
                                      <p:to x="100000" y="100000"/>
                                    </p:animScale>
                                  </p:childTnLst>
                                </p:cTn>
                              </p:par>
                            </p:childTnLst>
                          </p:cTn>
                        </p:par>
                      </p:childTnLst>
                    </p:cTn>
                  </p:par>
                </p:childTnLst>
              </p:cTn>
              <p:nextCondLst>
                <p:cond evt="onClick" delay="0">
                  <p:tgtEl>
                    <p:spTgt spid="22"/>
                  </p:tgtEl>
                </p:cond>
              </p:nextCondLst>
            </p:seq>
            <p:seq concurrent="1" nextAc="seek">
              <p:cTn id="83" restart="whenNotActive" fill="hold" evtFilter="cancelBubble" nodeType="interactiveSeq">
                <p:stCondLst>
                  <p:cond evt="onClick" delay="0">
                    <p:tgtEl>
                      <p:spTgt spid="16"/>
                    </p:tgtEl>
                  </p:cond>
                </p:stCondLst>
                <p:endSync evt="end" delay="0">
                  <p:rtn val="all"/>
                </p:endSync>
                <p:childTnLst>
                  <p:par>
                    <p:cTn id="84" fill="hold">
                      <p:stCondLst>
                        <p:cond delay="0"/>
                      </p:stCondLst>
                      <p:childTnLst>
                        <p:par>
                          <p:cTn id="85" fill="hold">
                            <p:stCondLst>
                              <p:cond delay="0"/>
                            </p:stCondLst>
                            <p:childTnLst>
                              <p:par>
                                <p:cTn id="86" presetID="45" presetClass="entr" presetSubtype="0" fill="hold" nodeType="clickEffect">
                                  <p:stCondLst>
                                    <p:cond delay="0"/>
                                  </p:stCondLst>
                                  <p:childTnLst>
                                    <p:set>
                                      <p:cBhvr>
                                        <p:cTn id="87" dur="1" fill="hold">
                                          <p:stCondLst>
                                            <p:cond delay="0"/>
                                          </p:stCondLst>
                                        </p:cTn>
                                        <p:tgtEl>
                                          <p:spTgt spid="1052"/>
                                        </p:tgtEl>
                                        <p:attrNameLst>
                                          <p:attrName>style.visibility</p:attrName>
                                        </p:attrNameLst>
                                      </p:cBhvr>
                                      <p:to>
                                        <p:strVal val="visible"/>
                                      </p:to>
                                    </p:set>
                                    <p:animEffect transition="in" filter="fade">
                                      <p:cBhvr>
                                        <p:cTn id="88" dur="2000"/>
                                        <p:tgtEl>
                                          <p:spTgt spid="1052"/>
                                        </p:tgtEl>
                                      </p:cBhvr>
                                    </p:animEffect>
                                    <p:anim calcmode="lin" valueType="num">
                                      <p:cBhvr>
                                        <p:cTn id="89" dur="2000" fill="hold"/>
                                        <p:tgtEl>
                                          <p:spTgt spid="1052"/>
                                        </p:tgtEl>
                                        <p:attrNameLst>
                                          <p:attrName>ppt_w</p:attrName>
                                        </p:attrNameLst>
                                      </p:cBhvr>
                                      <p:tavLst>
                                        <p:tav tm="0" fmla="#ppt_w*sin(2.5*pi*$)">
                                          <p:val>
                                            <p:fltVal val="0"/>
                                          </p:val>
                                        </p:tav>
                                        <p:tav tm="100000">
                                          <p:val>
                                            <p:fltVal val="1"/>
                                          </p:val>
                                        </p:tav>
                                      </p:tavLst>
                                    </p:anim>
                                    <p:anim calcmode="lin" valueType="num">
                                      <p:cBhvr>
                                        <p:cTn id="90" dur="2000" fill="hold"/>
                                        <p:tgtEl>
                                          <p:spTgt spid="1052"/>
                                        </p:tgtEl>
                                        <p:attrNameLst>
                                          <p:attrName>ppt_h</p:attrName>
                                        </p:attrNameLst>
                                      </p:cBhvr>
                                      <p:tavLst>
                                        <p:tav tm="0">
                                          <p:val>
                                            <p:strVal val="#ppt_h"/>
                                          </p:val>
                                        </p:tav>
                                        <p:tav tm="100000">
                                          <p:val>
                                            <p:strVal val="#ppt_h"/>
                                          </p:val>
                                        </p:tav>
                                      </p:tavLst>
                                    </p:anim>
                                  </p:childTnLst>
                                </p:cTn>
                              </p:par>
                            </p:childTnLst>
                          </p:cTn>
                        </p:par>
                      </p:childTnLst>
                    </p:cTn>
                  </p:par>
                </p:childTnLst>
              </p:cTn>
              <p:nextCondLst>
                <p:cond evt="onClick" delay="0">
                  <p:tgtEl>
                    <p:spTgt spid="16"/>
                  </p:tgtEl>
                </p:cond>
              </p:nextCondLst>
            </p:seq>
            <p:seq concurrent="1" nextAc="seek">
              <p:cTn id="91" restart="whenNotActive" fill="hold" evtFilter="cancelBubble" nodeType="interactiveSeq">
                <p:stCondLst>
                  <p:cond evt="onClick" delay="0">
                    <p:tgtEl>
                      <p:spTgt spid="36"/>
                    </p:tgtEl>
                  </p:cond>
                </p:stCondLst>
                <p:endSync evt="end" delay="0">
                  <p:rtn val="all"/>
                </p:endSync>
                <p:childTnLst>
                  <p:par>
                    <p:cTn id="92" fill="hold">
                      <p:stCondLst>
                        <p:cond delay="0"/>
                      </p:stCondLst>
                      <p:childTnLst>
                        <p:par>
                          <p:cTn id="93" fill="hold">
                            <p:stCondLst>
                              <p:cond delay="0"/>
                            </p:stCondLst>
                            <p:childTnLst>
                              <p:par>
                                <p:cTn id="94" presetID="53" presetClass="entr" presetSubtype="16" fill="hold" nodeType="click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p:cTn id="96" dur="500" fill="hold"/>
                                        <p:tgtEl>
                                          <p:spTgt spid="62"/>
                                        </p:tgtEl>
                                        <p:attrNameLst>
                                          <p:attrName>ppt_w</p:attrName>
                                        </p:attrNameLst>
                                      </p:cBhvr>
                                      <p:tavLst>
                                        <p:tav tm="0">
                                          <p:val>
                                            <p:fltVal val="0"/>
                                          </p:val>
                                        </p:tav>
                                        <p:tav tm="100000">
                                          <p:val>
                                            <p:strVal val="#ppt_w"/>
                                          </p:val>
                                        </p:tav>
                                      </p:tavLst>
                                    </p:anim>
                                    <p:anim calcmode="lin" valueType="num">
                                      <p:cBhvr>
                                        <p:cTn id="97" dur="500" fill="hold"/>
                                        <p:tgtEl>
                                          <p:spTgt spid="62"/>
                                        </p:tgtEl>
                                        <p:attrNameLst>
                                          <p:attrName>ppt_h</p:attrName>
                                        </p:attrNameLst>
                                      </p:cBhvr>
                                      <p:tavLst>
                                        <p:tav tm="0">
                                          <p:val>
                                            <p:fltVal val="0"/>
                                          </p:val>
                                        </p:tav>
                                        <p:tav tm="100000">
                                          <p:val>
                                            <p:strVal val="#ppt_h"/>
                                          </p:val>
                                        </p:tav>
                                      </p:tavLst>
                                    </p:anim>
                                    <p:animEffect transition="in" filter="fade">
                                      <p:cBhvr>
                                        <p:cTn id="98" dur="500"/>
                                        <p:tgtEl>
                                          <p:spTgt spid="62"/>
                                        </p:tgtEl>
                                      </p:cBhvr>
                                    </p:animEffect>
                                  </p:childTnLst>
                                </p:cTn>
                              </p:par>
                            </p:childTnLst>
                          </p:cTn>
                        </p:par>
                        <p:par>
                          <p:cTn id="99" fill="hold">
                            <p:stCondLst>
                              <p:cond delay="500"/>
                            </p:stCondLst>
                            <p:childTnLst>
                              <p:par>
                                <p:cTn id="100" presetID="53" presetClass="entr" presetSubtype="16" fill="hold" nodeType="afterEffect">
                                  <p:stCondLst>
                                    <p:cond delay="0"/>
                                  </p:stCondLst>
                                  <p:childTnLst>
                                    <p:set>
                                      <p:cBhvr>
                                        <p:cTn id="101" dur="1" fill="hold">
                                          <p:stCondLst>
                                            <p:cond delay="0"/>
                                          </p:stCondLst>
                                        </p:cTn>
                                        <p:tgtEl>
                                          <p:spTgt spid="63"/>
                                        </p:tgtEl>
                                        <p:attrNameLst>
                                          <p:attrName>style.visibility</p:attrName>
                                        </p:attrNameLst>
                                      </p:cBhvr>
                                      <p:to>
                                        <p:strVal val="visible"/>
                                      </p:to>
                                    </p:set>
                                    <p:anim calcmode="lin" valueType="num">
                                      <p:cBhvr>
                                        <p:cTn id="102" dur="500" fill="hold"/>
                                        <p:tgtEl>
                                          <p:spTgt spid="63"/>
                                        </p:tgtEl>
                                        <p:attrNameLst>
                                          <p:attrName>ppt_w</p:attrName>
                                        </p:attrNameLst>
                                      </p:cBhvr>
                                      <p:tavLst>
                                        <p:tav tm="0">
                                          <p:val>
                                            <p:fltVal val="0"/>
                                          </p:val>
                                        </p:tav>
                                        <p:tav tm="100000">
                                          <p:val>
                                            <p:strVal val="#ppt_w"/>
                                          </p:val>
                                        </p:tav>
                                      </p:tavLst>
                                    </p:anim>
                                    <p:anim calcmode="lin" valueType="num">
                                      <p:cBhvr>
                                        <p:cTn id="103" dur="500" fill="hold"/>
                                        <p:tgtEl>
                                          <p:spTgt spid="63"/>
                                        </p:tgtEl>
                                        <p:attrNameLst>
                                          <p:attrName>ppt_h</p:attrName>
                                        </p:attrNameLst>
                                      </p:cBhvr>
                                      <p:tavLst>
                                        <p:tav tm="0">
                                          <p:val>
                                            <p:fltVal val="0"/>
                                          </p:val>
                                        </p:tav>
                                        <p:tav tm="100000">
                                          <p:val>
                                            <p:strVal val="#ppt_h"/>
                                          </p:val>
                                        </p:tav>
                                      </p:tavLst>
                                    </p:anim>
                                    <p:animEffect transition="in" filter="fade">
                                      <p:cBhvr>
                                        <p:cTn id="104" dur="500"/>
                                        <p:tgtEl>
                                          <p:spTgt spid="63"/>
                                        </p:tgtEl>
                                      </p:cBhvr>
                                    </p:animEffect>
                                  </p:childTnLst>
                                </p:cTn>
                              </p:par>
                            </p:childTnLst>
                          </p:cTn>
                        </p:par>
                        <p:par>
                          <p:cTn id="105" fill="hold">
                            <p:stCondLst>
                              <p:cond delay="1000"/>
                            </p:stCondLst>
                            <p:childTnLst>
                              <p:par>
                                <p:cTn id="106" presetID="53" presetClass="entr" presetSubtype="16"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 calcmode="lin" valueType="num">
                                      <p:cBhvr>
                                        <p:cTn id="108" dur="500" fill="hold"/>
                                        <p:tgtEl>
                                          <p:spTgt spid="64"/>
                                        </p:tgtEl>
                                        <p:attrNameLst>
                                          <p:attrName>ppt_w</p:attrName>
                                        </p:attrNameLst>
                                      </p:cBhvr>
                                      <p:tavLst>
                                        <p:tav tm="0">
                                          <p:val>
                                            <p:fltVal val="0"/>
                                          </p:val>
                                        </p:tav>
                                        <p:tav tm="100000">
                                          <p:val>
                                            <p:strVal val="#ppt_w"/>
                                          </p:val>
                                        </p:tav>
                                      </p:tavLst>
                                    </p:anim>
                                    <p:anim calcmode="lin" valueType="num">
                                      <p:cBhvr>
                                        <p:cTn id="109" dur="500" fill="hold"/>
                                        <p:tgtEl>
                                          <p:spTgt spid="64"/>
                                        </p:tgtEl>
                                        <p:attrNameLst>
                                          <p:attrName>ppt_h</p:attrName>
                                        </p:attrNameLst>
                                      </p:cBhvr>
                                      <p:tavLst>
                                        <p:tav tm="0">
                                          <p:val>
                                            <p:fltVal val="0"/>
                                          </p:val>
                                        </p:tav>
                                        <p:tav tm="100000">
                                          <p:val>
                                            <p:strVal val="#ppt_h"/>
                                          </p:val>
                                        </p:tav>
                                      </p:tavLst>
                                    </p:anim>
                                    <p:animEffect transition="in" filter="fade">
                                      <p:cBhvr>
                                        <p:cTn id="110" dur="500"/>
                                        <p:tgtEl>
                                          <p:spTgt spid="64"/>
                                        </p:tgtEl>
                                      </p:cBhvr>
                                    </p:animEffect>
                                  </p:childTnLst>
                                </p:cTn>
                              </p:par>
                            </p:childTnLst>
                          </p:cTn>
                        </p:par>
                        <p:par>
                          <p:cTn id="111" fill="hold">
                            <p:stCondLst>
                              <p:cond delay="1500"/>
                            </p:stCondLst>
                            <p:childTnLst>
                              <p:par>
                                <p:cTn id="112" presetID="53" presetClass="entr" presetSubtype="16" fill="hold" nodeType="afterEffect">
                                  <p:stCondLst>
                                    <p:cond delay="0"/>
                                  </p:stCondLst>
                                  <p:childTnLst>
                                    <p:set>
                                      <p:cBhvr>
                                        <p:cTn id="113" dur="1" fill="hold">
                                          <p:stCondLst>
                                            <p:cond delay="0"/>
                                          </p:stCondLst>
                                        </p:cTn>
                                        <p:tgtEl>
                                          <p:spTgt spid="65"/>
                                        </p:tgtEl>
                                        <p:attrNameLst>
                                          <p:attrName>style.visibility</p:attrName>
                                        </p:attrNameLst>
                                      </p:cBhvr>
                                      <p:to>
                                        <p:strVal val="visible"/>
                                      </p:to>
                                    </p:set>
                                    <p:anim calcmode="lin" valueType="num">
                                      <p:cBhvr>
                                        <p:cTn id="114" dur="500" fill="hold"/>
                                        <p:tgtEl>
                                          <p:spTgt spid="65"/>
                                        </p:tgtEl>
                                        <p:attrNameLst>
                                          <p:attrName>ppt_w</p:attrName>
                                        </p:attrNameLst>
                                      </p:cBhvr>
                                      <p:tavLst>
                                        <p:tav tm="0">
                                          <p:val>
                                            <p:fltVal val="0"/>
                                          </p:val>
                                        </p:tav>
                                        <p:tav tm="100000">
                                          <p:val>
                                            <p:strVal val="#ppt_w"/>
                                          </p:val>
                                        </p:tav>
                                      </p:tavLst>
                                    </p:anim>
                                    <p:anim calcmode="lin" valueType="num">
                                      <p:cBhvr>
                                        <p:cTn id="115" dur="500" fill="hold"/>
                                        <p:tgtEl>
                                          <p:spTgt spid="65"/>
                                        </p:tgtEl>
                                        <p:attrNameLst>
                                          <p:attrName>ppt_h</p:attrName>
                                        </p:attrNameLst>
                                      </p:cBhvr>
                                      <p:tavLst>
                                        <p:tav tm="0">
                                          <p:val>
                                            <p:fltVal val="0"/>
                                          </p:val>
                                        </p:tav>
                                        <p:tav tm="100000">
                                          <p:val>
                                            <p:strVal val="#ppt_h"/>
                                          </p:val>
                                        </p:tav>
                                      </p:tavLst>
                                    </p:anim>
                                    <p:animEffect transition="in" filter="fade">
                                      <p:cBhvr>
                                        <p:cTn id="116" dur="500"/>
                                        <p:tgtEl>
                                          <p:spTgt spid="65"/>
                                        </p:tgtEl>
                                      </p:cBhvr>
                                    </p:animEffect>
                                  </p:childTnLst>
                                </p:cTn>
                              </p:par>
                            </p:childTnLst>
                          </p:cTn>
                        </p:par>
                        <p:par>
                          <p:cTn id="117" fill="hold">
                            <p:stCondLst>
                              <p:cond delay="2000"/>
                            </p:stCondLst>
                            <p:childTnLst>
                              <p:par>
                                <p:cTn id="118" presetID="53" presetClass="entr" presetSubtype="16" fill="hold" nodeType="afterEffect">
                                  <p:stCondLst>
                                    <p:cond delay="0"/>
                                  </p:stCondLst>
                                  <p:childTnLst>
                                    <p:set>
                                      <p:cBhvr>
                                        <p:cTn id="119" dur="1" fill="hold">
                                          <p:stCondLst>
                                            <p:cond delay="0"/>
                                          </p:stCondLst>
                                        </p:cTn>
                                        <p:tgtEl>
                                          <p:spTgt spid="66"/>
                                        </p:tgtEl>
                                        <p:attrNameLst>
                                          <p:attrName>style.visibility</p:attrName>
                                        </p:attrNameLst>
                                      </p:cBhvr>
                                      <p:to>
                                        <p:strVal val="visible"/>
                                      </p:to>
                                    </p:set>
                                    <p:anim calcmode="lin" valueType="num">
                                      <p:cBhvr>
                                        <p:cTn id="120" dur="500" fill="hold"/>
                                        <p:tgtEl>
                                          <p:spTgt spid="66"/>
                                        </p:tgtEl>
                                        <p:attrNameLst>
                                          <p:attrName>ppt_w</p:attrName>
                                        </p:attrNameLst>
                                      </p:cBhvr>
                                      <p:tavLst>
                                        <p:tav tm="0">
                                          <p:val>
                                            <p:fltVal val="0"/>
                                          </p:val>
                                        </p:tav>
                                        <p:tav tm="100000">
                                          <p:val>
                                            <p:strVal val="#ppt_w"/>
                                          </p:val>
                                        </p:tav>
                                      </p:tavLst>
                                    </p:anim>
                                    <p:anim calcmode="lin" valueType="num">
                                      <p:cBhvr>
                                        <p:cTn id="121" dur="500" fill="hold"/>
                                        <p:tgtEl>
                                          <p:spTgt spid="66"/>
                                        </p:tgtEl>
                                        <p:attrNameLst>
                                          <p:attrName>ppt_h</p:attrName>
                                        </p:attrNameLst>
                                      </p:cBhvr>
                                      <p:tavLst>
                                        <p:tav tm="0">
                                          <p:val>
                                            <p:fltVal val="0"/>
                                          </p:val>
                                        </p:tav>
                                        <p:tav tm="100000">
                                          <p:val>
                                            <p:strVal val="#ppt_h"/>
                                          </p:val>
                                        </p:tav>
                                      </p:tavLst>
                                    </p:anim>
                                    <p:animEffect transition="in" filter="fade">
                                      <p:cBhvr>
                                        <p:cTn id="122" dur="500"/>
                                        <p:tgtEl>
                                          <p:spTgt spid="66"/>
                                        </p:tgtEl>
                                      </p:cBhvr>
                                    </p:animEffect>
                                  </p:childTnLst>
                                </p:cTn>
                              </p:par>
                            </p:childTnLst>
                          </p:cTn>
                        </p:par>
                        <p:par>
                          <p:cTn id="123" fill="hold">
                            <p:stCondLst>
                              <p:cond delay="2500"/>
                            </p:stCondLst>
                            <p:childTnLst>
                              <p:par>
                                <p:cTn id="124" presetID="53" presetClass="entr" presetSubtype="16" fill="hold" nodeType="afterEffect">
                                  <p:stCondLst>
                                    <p:cond delay="0"/>
                                  </p:stCondLst>
                                  <p:childTnLst>
                                    <p:set>
                                      <p:cBhvr>
                                        <p:cTn id="125" dur="1" fill="hold">
                                          <p:stCondLst>
                                            <p:cond delay="0"/>
                                          </p:stCondLst>
                                        </p:cTn>
                                        <p:tgtEl>
                                          <p:spTgt spid="67"/>
                                        </p:tgtEl>
                                        <p:attrNameLst>
                                          <p:attrName>style.visibility</p:attrName>
                                        </p:attrNameLst>
                                      </p:cBhvr>
                                      <p:to>
                                        <p:strVal val="visible"/>
                                      </p:to>
                                    </p:set>
                                    <p:anim calcmode="lin" valueType="num">
                                      <p:cBhvr>
                                        <p:cTn id="126" dur="500" fill="hold"/>
                                        <p:tgtEl>
                                          <p:spTgt spid="67"/>
                                        </p:tgtEl>
                                        <p:attrNameLst>
                                          <p:attrName>ppt_w</p:attrName>
                                        </p:attrNameLst>
                                      </p:cBhvr>
                                      <p:tavLst>
                                        <p:tav tm="0">
                                          <p:val>
                                            <p:fltVal val="0"/>
                                          </p:val>
                                        </p:tav>
                                        <p:tav tm="100000">
                                          <p:val>
                                            <p:strVal val="#ppt_w"/>
                                          </p:val>
                                        </p:tav>
                                      </p:tavLst>
                                    </p:anim>
                                    <p:anim calcmode="lin" valueType="num">
                                      <p:cBhvr>
                                        <p:cTn id="127" dur="500" fill="hold"/>
                                        <p:tgtEl>
                                          <p:spTgt spid="67"/>
                                        </p:tgtEl>
                                        <p:attrNameLst>
                                          <p:attrName>ppt_h</p:attrName>
                                        </p:attrNameLst>
                                      </p:cBhvr>
                                      <p:tavLst>
                                        <p:tav tm="0">
                                          <p:val>
                                            <p:fltVal val="0"/>
                                          </p:val>
                                        </p:tav>
                                        <p:tav tm="100000">
                                          <p:val>
                                            <p:strVal val="#ppt_h"/>
                                          </p:val>
                                        </p:tav>
                                      </p:tavLst>
                                    </p:anim>
                                    <p:animEffect transition="in" filter="fade">
                                      <p:cBhvr>
                                        <p:cTn id="128" dur="500"/>
                                        <p:tgtEl>
                                          <p:spTgt spid="67"/>
                                        </p:tgtEl>
                                      </p:cBhvr>
                                    </p:animEffect>
                                  </p:childTnLst>
                                </p:cTn>
                              </p:par>
                            </p:childTnLst>
                          </p:cTn>
                        </p:par>
                        <p:par>
                          <p:cTn id="129" fill="hold">
                            <p:stCondLst>
                              <p:cond delay="3000"/>
                            </p:stCondLst>
                            <p:childTnLst>
                              <p:par>
                                <p:cTn id="130" presetID="53" presetClass="entr" presetSubtype="16" fill="hold" nodeType="afterEffect">
                                  <p:stCondLst>
                                    <p:cond delay="0"/>
                                  </p:stCondLst>
                                  <p:childTnLst>
                                    <p:set>
                                      <p:cBhvr>
                                        <p:cTn id="131" dur="1" fill="hold">
                                          <p:stCondLst>
                                            <p:cond delay="0"/>
                                          </p:stCondLst>
                                        </p:cTn>
                                        <p:tgtEl>
                                          <p:spTgt spid="68"/>
                                        </p:tgtEl>
                                        <p:attrNameLst>
                                          <p:attrName>style.visibility</p:attrName>
                                        </p:attrNameLst>
                                      </p:cBhvr>
                                      <p:to>
                                        <p:strVal val="visible"/>
                                      </p:to>
                                    </p:set>
                                    <p:anim calcmode="lin" valueType="num">
                                      <p:cBhvr>
                                        <p:cTn id="132" dur="500" fill="hold"/>
                                        <p:tgtEl>
                                          <p:spTgt spid="68"/>
                                        </p:tgtEl>
                                        <p:attrNameLst>
                                          <p:attrName>ppt_w</p:attrName>
                                        </p:attrNameLst>
                                      </p:cBhvr>
                                      <p:tavLst>
                                        <p:tav tm="0">
                                          <p:val>
                                            <p:fltVal val="0"/>
                                          </p:val>
                                        </p:tav>
                                        <p:tav tm="100000">
                                          <p:val>
                                            <p:strVal val="#ppt_w"/>
                                          </p:val>
                                        </p:tav>
                                      </p:tavLst>
                                    </p:anim>
                                    <p:anim calcmode="lin" valueType="num">
                                      <p:cBhvr>
                                        <p:cTn id="133" dur="500" fill="hold"/>
                                        <p:tgtEl>
                                          <p:spTgt spid="68"/>
                                        </p:tgtEl>
                                        <p:attrNameLst>
                                          <p:attrName>ppt_h</p:attrName>
                                        </p:attrNameLst>
                                      </p:cBhvr>
                                      <p:tavLst>
                                        <p:tav tm="0">
                                          <p:val>
                                            <p:fltVal val="0"/>
                                          </p:val>
                                        </p:tav>
                                        <p:tav tm="100000">
                                          <p:val>
                                            <p:strVal val="#ppt_h"/>
                                          </p:val>
                                        </p:tav>
                                      </p:tavLst>
                                    </p:anim>
                                    <p:animEffect transition="in" filter="fade">
                                      <p:cBhvr>
                                        <p:cTn id="134" dur="500"/>
                                        <p:tgtEl>
                                          <p:spTgt spid="68"/>
                                        </p:tgtEl>
                                      </p:cBhvr>
                                    </p:animEffect>
                                  </p:childTnLst>
                                </p:cTn>
                              </p:par>
                            </p:childTnLst>
                          </p:cTn>
                        </p:par>
                        <p:par>
                          <p:cTn id="135" fill="hold">
                            <p:stCondLst>
                              <p:cond delay="3500"/>
                            </p:stCondLst>
                            <p:childTnLst>
                              <p:par>
                                <p:cTn id="136" presetID="53" presetClass="entr" presetSubtype="16" fill="hold" nodeType="afterEffect">
                                  <p:stCondLst>
                                    <p:cond delay="0"/>
                                  </p:stCondLst>
                                  <p:childTnLst>
                                    <p:set>
                                      <p:cBhvr>
                                        <p:cTn id="137" dur="1" fill="hold">
                                          <p:stCondLst>
                                            <p:cond delay="0"/>
                                          </p:stCondLst>
                                        </p:cTn>
                                        <p:tgtEl>
                                          <p:spTgt spid="69"/>
                                        </p:tgtEl>
                                        <p:attrNameLst>
                                          <p:attrName>style.visibility</p:attrName>
                                        </p:attrNameLst>
                                      </p:cBhvr>
                                      <p:to>
                                        <p:strVal val="visible"/>
                                      </p:to>
                                    </p:set>
                                    <p:anim calcmode="lin" valueType="num">
                                      <p:cBhvr>
                                        <p:cTn id="138" dur="500" fill="hold"/>
                                        <p:tgtEl>
                                          <p:spTgt spid="69"/>
                                        </p:tgtEl>
                                        <p:attrNameLst>
                                          <p:attrName>ppt_w</p:attrName>
                                        </p:attrNameLst>
                                      </p:cBhvr>
                                      <p:tavLst>
                                        <p:tav tm="0">
                                          <p:val>
                                            <p:fltVal val="0"/>
                                          </p:val>
                                        </p:tav>
                                        <p:tav tm="100000">
                                          <p:val>
                                            <p:strVal val="#ppt_w"/>
                                          </p:val>
                                        </p:tav>
                                      </p:tavLst>
                                    </p:anim>
                                    <p:anim calcmode="lin" valueType="num">
                                      <p:cBhvr>
                                        <p:cTn id="139" dur="500" fill="hold"/>
                                        <p:tgtEl>
                                          <p:spTgt spid="69"/>
                                        </p:tgtEl>
                                        <p:attrNameLst>
                                          <p:attrName>ppt_h</p:attrName>
                                        </p:attrNameLst>
                                      </p:cBhvr>
                                      <p:tavLst>
                                        <p:tav tm="0">
                                          <p:val>
                                            <p:fltVal val="0"/>
                                          </p:val>
                                        </p:tav>
                                        <p:tav tm="100000">
                                          <p:val>
                                            <p:strVal val="#ppt_h"/>
                                          </p:val>
                                        </p:tav>
                                      </p:tavLst>
                                    </p:anim>
                                    <p:animEffect transition="in" filter="fade">
                                      <p:cBhvr>
                                        <p:cTn id="140" dur="500"/>
                                        <p:tgtEl>
                                          <p:spTgt spid="69"/>
                                        </p:tgtEl>
                                      </p:cBhvr>
                                    </p:animEffect>
                                  </p:childTnLst>
                                </p:cTn>
                              </p:par>
                            </p:childTnLst>
                          </p:cTn>
                        </p:par>
                        <p:par>
                          <p:cTn id="141" fill="hold">
                            <p:stCondLst>
                              <p:cond delay="4000"/>
                            </p:stCondLst>
                            <p:childTnLst>
                              <p:par>
                                <p:cTn id="142" presetID="53" presetClass="entr" presetSubtype="16" fill="hold" nodeType="afterEffect">
                                  <p:stCondLst>
                                    <p:cond delay="0"/>
                                  </p:stCondLst>
                                  <p:childTnLst>
                                    <p:set>
                                      <p:cBhvr>
                                        <p:cTn id="143" dur="1" fill="hold">
                                          <p:stCondLst>
                                            <p:cond delay="0"/>
                                          </p:stCondLst>
                                        </p:cTn>
                                        <p:tgtEl>
                                          <p:spTgt spid="70"/>
                                        </p:tgtEl>
                                        <p:attrNameLst>
                                          <p:attrName>style.visibility</p:attrName>
                                        </p:attrNameLst>
                                      </p:cBhvr>
                                      <p:to>
                                        <p:strVal val="visible"/>
                                      </p:to>
                                    </p:set>
                                    <p:anim calcmode="lin" valueType="num">
                                      <p:cBhvr>
                                        <p:cTn id="144" dur="500" fill="hold"/>
                                        <p:tgtEl>
                                          <p:spTgt spid="70"/>
                                        </p:tgtEl>
                                        <p:attrNameLst>
                                          <p:attrName>ppt_w</p:attrName>
                                        </p:attrNameLst>
                                      </p:cBhvr>
                                      <p:tavLst>
                                        <p:tav tm="0">
                                          <p:val>
                                            <p:fltVal val="0"/>
                                          </p:val>
                                        </p:tav>
                                        <p:tav tm="100000">
                                          <p:val>
                                            <p:strVal val="#ppt_w"/>
                                          </p:val>
                                        </p:tav>
                                      </p:tavLst>
                                    </p:anim>
                                    <p:anim calcmode="lin" valueType="num">
                                      <p:cBhvr>
                                        <p:cTn id="145" dur="500" fill="hold"/>
                                        <p:tgtEl>
                                          <p:spTgt spid="70"/>
                                        </p:tgtEl>
                                        <p:attrNameLst>
                                          <p:attrName>ppt_h</p:attrName>
                                        </p:attrNameLst>
                                      </p:cBhvr>
                                      <p:tavLst>
                                        <p:tav tm="0">
                                          <p:val>
                                            <p:fltVal val="0"/>
                                          </p:val>
                                        </p:tav>
                                        <p:tav tm="100000">
                                          <p:val>
                                            <p:strVal val="#ppt_h"/>
                                          </p:val>
                                        </p:tav>
                                      </p:tavLst>
                                    </p:anim>
                                    <p:animEffect transition="in" filter="fade">
                                      <p:cBhvr>
                                        <p:cTn id="146" dur="500"/>
                                        <p:tgtEl>
                                          <p:spTgt spid="70"/>
                                        </p:tgtEl>
                                      </p:cBhvr>
                                    </p:animEffect>
                                  </p:childTnLst>
                                </p:cTn>
                              </p:par>
                            </p:childTnLst>
                          </p:cTn>
                        </p:par>
                        <p:par>
                          <p:cTn id="147" fill="hold">
                            <p:stCondLst>
                              <p:cond delay="4500"/>
                            </p:stCondLst>
                            <p:childTnLst>
                              <p:par>
                                <p:cTn id="148" presetID="53" presetClass="entr" presetSubtype="16" fill="hold" nodeType="afterEffect">
                                  <p:stCondLst>
                                    <p:cond delay="0"/>
                                  </p:stCondLst>
                                  <p:childTnLst>
                                    <p:set>
                                      <p:cBhvr>
                                        <p:cTn id="149" dur="1" fill="hold">
                                          <p:stCondLst>
                                            <p:cond delay="0"/>
                                          </p:stCondLst>
                                        </p:cTn>
                                        <p:tgtEl>
                                          <p:spTgt spid="71"/>
                                        </p:tgtEl>
                                        <p:attrNameLst>
                                          <p:attrName>style.visibility</p:attrName>
                                        </p:attrNameLst>
                                      </p:cBhvr>
                                      <p:to>
                                        <p:strVal val="visible"/>
                                      </p:to>
                                    </p:set>
                                    <p:anim calcmode="lin" valueType="num">
                                      <p:cBhvr>
                                        <p:cTn id="150" dur="500" fill="hold"/>
                                        <p:tgtEl>
                                          <p:spTgt spid="71"/>
                                        </p:tgtEl>
                                        <p:attrNameLst>
                                          <p:attrName>ppt_w</p:attrName>
                                        </p:attrNameLst>
                                      </p:cBhvr>
                                      <p:tavLst>
                                        <p:tav tm="0">
                                          <p:val>
                                            <p:fltVal val="0"/>
                                          </p:val>
                                        </p:tav>
                                        <p:tav tm="100000">
                                          <p:val>
                                            <p:strVal val="#ppt_w"/>
                                          </p:val>
                                        </p:tav>
                                      </p:tavLst>
                                    </p:anim>
                                    <p:anim calcmode="lin" valueType="num">
                                      <p:cBhvr>
                                        <p:cTn id="151" dur="500" fill="hold"/>
                                        <p:tgtEl>
                                          <p:spTgt spid="71"/>
                                        </p:tgtEl>
                                        <p:attrNameLst>
                                          <p:attrName>ppt_h</p:attrName>
                                        </p:attrNameLst>
                                      </p:cBhvr>
                                      <p:tavLst>
                                        <p:tav tm="0">
                                          <p:val>
                                            <p:fltVal val="0"/>
                                          </p:val>
                                        </p:tav>
                                        <p:tav tm="100000">
                                          <p:val>
                                            <p:strVal val="#ppt_h"/>
                                          </p:val>
                                        </p:tav>
                                      </p:tavLst>
                                    </p:anim>
                                    <p:animEffect transition="in" filter="fade">
                                      <p:cBhvr>
                                        <p:cTn id="152" dur="500"/>
                                        <p:tgtEl>
                                          <p:spTgt spid="71"/>
                                        </p:tgtEl>
                                      </p:cBhvr>
                                    </p:animEffect>
                                  </p:childTnLst>
                                </p:cTn>
                              </p:par>
                            </p:childTnLst>
                          </p:cTn>
                        </p:par>
                      </p:childTnLst>
                    </p:cTn>
                  </p:par>
                </p:childTnLst>
              </p:cTn>
              <p:nextCondLst>
                <p:cond evt="onClick" delay="0">
                  <p:tgtEl>
                    <p:spTgt spid="36"/>
                  </p:tgtEl>
                </p:cond>
              </p:nextCondLst>
            </p:seq>
            <p:seq concurrent="1" nextAc="seek">
              <p:cTn id="153" restart="whenNotActive" fill="hold" evtFilter="cancelBubble" nodeType="interactiveSeq">
                <p:stCondLst>
                  <p:cond evt="onClick" delay="0">
                    <p:tgtEl>
                      <p:spTgt spid="39"/>
                    </p:tgtEl>
                  </p:cond>
                </p:stCondLst>
                <p:endSync evt="end" delay="0">
                  <p:rtn val="all"/>
                </p:endSync>
                <p:childTnLst>
                  <p:par>
                    <p:cTn id="154" fill="hold">
                      <p:stCondLst>
                        <p:cond delay="0"/>
                      </p:stCondLst>
                      <p:childTnLst>
                        <p:par>
                          <p:cTn id="155" fill="hold">
                            <p:stCondLst>
                              <p:cond delay="0"/>
                            </p:stCondLst>
                            <p:childTnLst>
                              <p:par>
                                <p:cTn id="156" presetID="42" presetClass="entr" presetSubtype="0" fill="hold" nodeType="clickEffect">
                                  <p:stCondLst>
                                    <p:cond delay="0"/>
                                  </p:stCondLst>
                                  <p:childTnLst>
                                    <p:set>
                                      <p:cBhvr>
                                        <p:cTn id="157" dur="1" fill="hold">
                                          <p:stCondLst>
                                            <p:cond delay="0"/>
                                          </p:stCondLst>
                                        </p:cTn>
                                        <p:tgtEl>
                                          <p:spTgt spid="33"/>
                                        </p:tgtEl>
                                        <p:attrNameLst>
                                          <p:attrName>style.visibility</p:attrName>
                                        </p:attrNameLst>
                                      </p:cBhvr>
                                      <p:to>
                                        <p:strVal val="visible"/>
                                      </p:to>
                                    </p:set>
                                    <p:animEffect transition="in" filter="fade">
                                      <p:cBhvr>
                                        <p:cTn id="158" dur="1000"/>
                                        <p:tgtEl>
                                          <p:spTgt spid="33"/>
                                        </p:tgtEl>
                                      </p:cBhvr>
                                    </p:animEffect>
                                    <p:anim calcmode="lin" valueType="num">
                                      <p:cBhvr>
                                        <p:cTn id="159" dur="1000" fill="hold"/>
                                        <p:tgtEl>
                                          <p:spTgt spid="33"/>
                                        </p:tgtEl>
                                        <p:attrNameLst>
                                          <p:attrName>ppt_x</p:attrName>
                                        </p:attrNameLst>
                                      </p:cBhvr>
                                      <p:tavLst>
                                        <p:tav tm="0">
                                          <p:val>
                                            <p:strVal val="#ppt_x"/>
                                          </p:val>
                                        </p:tav>
                                        <p:tav tm="100000">
                                          <p:val>
                                            <p:strVal val="#ppt_x"/>
                                          </p:val>
                                        </p:tav>
                                      </p:tavLst>
                                    </p:anim>
                                    <p:anim calcmode="lin" valueType="num">
                                      <p:cBhvr>
                                        <p:cTn id="16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39"/>
                  </p:tgtEl>
                </p:cond>
              </p:nextCondLst>
            </p:seq>
            <p:seq concurrent="1" nextAc="seek">
              <p:cTn id="161" restart="whenNotActive" fill="hold" evtFilter="cancelBubble" nodeType="interactiveSeq">
                <p:stCondLst>
                  <p:cond evt="onClick" delay="0">
                    <p:tgtEl>
                      <p:spTgt spid="37"/>
                    </p:tgtEl>
                  </p:cond>
                </p:stCondLst>
                <p:endSync evt="end" delay="0">
                  <p:rtn val="all"/>
                </p:endSync>
                <p:childTnLst>
                  <p:par>
                    <p:cTn id="162" fill="hold">
                      <p:stCondLst>
                        <p:cond delay="0"/>
                      </p:stCondLst>
                      <p:childTnLst>
                        <p:par>
                          <p:cTn id="163" fill="hold">
                            <p:stCondLst>
                              <p:cond delay="0"/>
                            </p:stCondLst>
                            <p:childTnLst>
                              <p:par>
                                <p:cTn id="164" presetID="14" presetClass="entr" presetSubtype="10" fill="hold" nodeType="clickEffect">
                                  <p:stCondLst>
                                    <p:cond delay="0"/>
                                  </p:stCondLst>
                                  <p:childTnLst>
                                    <p:set>
                                      <p:cBhvr>
                                        <p:cTn id="165" dur="1" fill="hold">
                                          <p:stCondLst>
                                            <p:cond delay="0"/>
                                          </p:stCondLst>
                                        </p:cTn>
                                        <p:tgtEl>
                                          <p:spTgt spid="5"/>
                                        </p:tgtEl>
                                        <p:attrNameLst>
                                          <p:attrName>style.visibility</p:attrName>
                                        </p:attrNameLst>
                                      </p:cBhvr>
                                      <p:to>
                                        <p:strVal val="visible"/>
                                      </p:to>
                                    </p:set>
                                    <p:animEffect transition="in" filter="randombar(horizontal)">
                                      <p:cBhvr>
                                        <p:cTn id="166" dur="500"/>
                                        <p:tgtEl>
                                          <p:spTgt spid="5"/>
                                        </p:tgtEl>
                                      </p:cBhvr>
                                    </p:animEffect>
                                  </p:childTnLst>
                                </p:cTn>
                              </p:par>
                            </p:childTnLst>
                          </p:cTn>
                        </p:par>
                      </p:childTnLst>
                    </p:cTn>
                  </p:par>
                </p:childTnLst>
              </p:cTn>
              <p:nextCondLst>
                <p:cond evt="onClick" delay="0">
                  <p:tgtEl>
                    <p:spTgt spid="37"/>
                  </p:tgtEl>
                </p:cond>
              </p:nextCondLst>
            </p:seq>
            <p:seq concurrent="1" nextAc="seek">
              <p:cTn id="167" restart="whenNotActive" fill="hold" evtFilter="cancelBubble" nodeType="interactiveSeq">
                <p:stCondLst>
                  <p:cond evt="onClick" delay="0">
                    <p:tgtEl>
                      <p:spTgt spid="90"/>
                    </p:tgtEl>
                  </p:cond>
                </p:stCondLst>
                <p:endSync evt="end" delay="0">
                  <p:rtn val="all"/>
                </p:endSync>
                <p:childTnLst>
                  <p:par>
                    <p:cTn id="168" fill="hold">
                      <p:stCondLst>
                        <p:cond delay="0"/>
                      </p:stCondLst>
                      <p:childTnLst>
                        <p:par>
                          <p:cTn id="169" fill="hold">
                            <p:stCondLst>
                              <p:cond delay="0"/>
                            </p:stCondLst>
                            <p:childTnLst>
                              <p:par>
                                <p:cTn id="170" presetID="1" presetClass="entr" presetSubtype="0" fill="hold" nodeType="clickEffect">
                                  <p:stCondLst>
                                    <p:cond delay="0"/>
                                  </p:stCondLst>
                                  <p:childTnLst>
                                    <p:set>
                                      <p:cBhvr>
                                        <p:cTn id="171" dur="1" fill="hold">
                                          <p:stCondLst>
                                            <p:cond delay="0"/>
                                          </p:stCondLst>
                                        </p:cTn>
                                        <p:tgtEl>
                                          <p:spTgt spid="34"/>
                                        </p:tgtEl>
                                        <p:attrNameLst>
                                          <p:attrName>style.visibility</p:attrName>
                                        </p:attrNameLst>
                                      </p:cBhvr>
                                      <p:to>
                                        <p:strVal val="visible"/>
                                      </p:to>
                                    </p:set>
                                  </p:childTnLst>
                                </p:cTn>
                              </p:par>
                            </p:childTnLst>
                          </p:cTn>
                        </p:par>
                      </p:childTnLst>
                    </p:cTn>
                  </p:par>
                </p:childTnLst>
              </p:cTn>
              <p:nextCondLst>
                <p:cond evt="onClick" delay="0">
                  <p:tgtEl>
                    <p:spTgt spid="90"/>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adge Tick with solid fill">
            <a:extLst>
              <a:ext uri="{FF2B5EF4-FFF2-40B4-BE49-F238E27FC236}">
                <a16:creationId xmlns:a16="http://schemas.microsoft.com/office/drawing/2014/main" id="{E8E14898-FF50-4607-A495-872C0457FE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27187" y="2849357"/>
            <a:ext cx="2655310" cy="2655310"/>
          </a:xfrm>
          <a:prstGeom prst="rect">
            <a:avLst/>
          </a:prstGeom>
        </p:spPr>
      </p:pic>
      <p:pic>
        <p:nvPicPr>
          <p:cNvPr id="51" name="Graphic 50" descr="Badge Cross with solid fill">
            <a:extLst>
              <a:ext uri="{FF2B5EF4-FFF2-40B4-BE49-F238E27FC236}">
                <a16:creationId xmlns:a16="http://schemas.microsoft.com/office/drawing/2014/main" id="{CB9713F1-AFD5-462E-A346-CB5BA1B56C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62239" y="3150641"/>
            <a:ext cx="2224392" cy="2224392"/>
          </a:xfrm>
          <a:prstGeom prst="rect">
            <a:avLst/>
          </a:prstGeom>
        </p:spPr>
      </p:pic>
      <p:pic>
        <p:nvPicPr>
          <p:cNvPr id="31" name="Graphic 30" descr="Badge Cross with solid fill">
            <a:extLst>
              <a:ext uri="{FF2B5EF4-FFF2-40B4-BE49-F238E27FC236}">
                <a16:creationId xmlns:a16="http://schemas.microsoft.com/office/drawing/2014/main" id="{8E0A1546-27CE-46E8-A6FC-942DF6BC3D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4081" y="3109731"/>
            <a:ext cx="2224392" cy="2224392"/>
          </a:xfrm>
          <a:prstGeom prst="rect">
            <a:avLst/>
          </a:prstGeom>
        </p:spPr>
      </p:pic>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Butterflies – clean?</a:t>
            </a:r>
          </a:p>
        </p:txBody>
      </p:sp>
      <p:grpSp>
        <p:nvGrpSpPr>
          <p:cNvPr id="28" name="Group 27">
            <a:extLst>
              <a:ext uri="{FF2B5EF4-FFF2-40B4-BE49-F238E27FC236}">
                <a16:creationId xmlns:a16="http://schemas.microsoft.com/office/drawing/2014/main" id="{AA84CB6C-2187-4A40-8E8D-AD83A76E5F33}"/>
              </a:ext>
            </a:extLst>
          </p:cNvPr>
          <p:cNvGrpSpPr/>
          <p:nvPr/>
        </p:nvGrpSpPr>
        <p:grpSpPr>
          <a:xfrm>
            <a:off x="9135900" y="202660"/>
            <a:ext cx="2409825" cy="2059912"/>
            <a:chOff x="4641722" y="2819400"/>
            <a:chExt cx="2409825" cy="2059912"/>
          </a:xfrm>
        </p:grpSpPr>
        <p:grpSp>
          <p:nvGrpSpPr>
            <p:cNvPr id="50" name="Group 49">
              <a:extLst>
                <a:ext uri="{FF2B5EF4-FFF2-40B4-BE49-F238E27FC236}">
                  <a16:creationId xmlns:a16="http://schemas.microsoft.com/office/drawing/2014/main" id="{ADC67DF2-28D0-4607-B802-2EB43652F85B}"/>
                </a:ext>
              </a:extLst>
            </p:cNvPr>
            <p:cNvGrpSpPr/>
            <p:nvPr/>
          </p:nvGrpSpPr>
          <p:grpSpPr>
            <a:xfrm>
              <a:off x="4641722" y="2819400"/>
              <a:ext cx="2409825" cy="1943100"/>
              <a:chOff x="4641722" y="2819400"/>
              <a:chExt cx="2409825" cy="1943100"/>
            </a:xfrm>
          </p:grpSpPr>
          <p:sp>
            <p:nvSpPr>
              <p:cNvPr id="12" name="Hexagon 11">
                <a:extLst>
                  <a:ext uri="{FF2B5EF4-FFF2-40B4-BE49-F238E27FC236}">
                    <a16:creationId xmlns:a16="http://schemas.microsoft.com/office/drawing/2014/main" id="{8EAEAA6F-3876-4B25-B58B-751308534CD4}"/>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Hexagon 12">
                <a:extLst>
                  <a:ext uri="{FF2B5EF4-FFF2-40B4-BE49-F238E27FC236}">
                    <a16:creationId xmlns:a16="http://schemas.microsoft.com/office/drawing/2014/main" id="{6DB254E2-4A9D-41E3-ABA8-DCA519A05920}"/>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Hexagon 13">
                <a:extLst>
                  <a:ext uri="{FF2B5EF4-FFF2-40B4-BE49-F238E27FC236}">
                    <a16:creationId xmlns:a16="http://schemas.microsoft.com/office/drawing/2014/main" id="{4F49C7B2-C436-4431-A991-D98CA96820FD}"/>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 name="Graphic 6">
              <a:hlinkClick r:id="rId6" action="ppaction://hlinksldjump"/>
              <a:extLst>
                <a:ext uri="{FF2B5EF4-FFF2-40B4-BE49-F238E27FC236}">
                  <a16:creationId xmlns:a16="http://schemas.microsoft.com/office/drawing/2014/main" id="{588E9B05-74FB-49A2-81CA-27AAA49FF4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43500" y="3050512"/>
              <a:ext cx="1828800" cy="1828800"/>
            </a:xfrm>
            <a:prstGeom prst="rect">
              <a:avLst/>
            </a:prstGeom>
          </p:spPr>
        </p:pic>
      </p:grpSp>
      <p:pic>
        <p:nvPicPr>
          <p:cNvPr id="21" name="Picture 20">
            <a:extLst>
              <a:ext uri="{FF2B5EF4-FFF2-40B4-BE49-F238E27FC236}">
                <a16:creationId xmlns:a16="http://schemas.microsoft.com/office/drawing/2014/main" id="{D0CC9300-6C04-4EF3-9CFC-846AFEEFA64B}"/>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667746" y="2819901"/>
            <a:ext cx="4294797" cy="2863198"/>
          </a:xfrm>
          <a:prstGeom prst="rect">
            <a:avLst/>
          </a:prstGeom>
        </p:spPr>
      </p:pic>
      <p:pic>
        <p:nvPicPr>
          <p:cNvPr id="24" name="Picture 23">
            <a:extLst>
              <a:ext uri="{FF2B5EF4-FFF2-40B4-BE49-F238E27FC236}">
                <a16:creationId xmlns:a16="http://schemas.microsoft.com/office/drawing/2014/main" id="{3FBBFA66-1179-4E44-921D-4BD3A8318D97}"/>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29456" y="2831837"/>
            <a:ext cx="2879583" cy="2862000"/>
          </a:xfrm>
          <a:prstGeom prst="rect">
            <a:avLst/>
          </a:prstGeom>
        </p:spPr>
      </p:pic>
      <p:sp>
        <p:nvSpPr>
          <p:cNvPr id="22" name="TextBox 21">
            <a:extLst>
              <a:ext uri="{FF2B5EF4-FFF2-40B4-BE49-F238E27FC236}">
                <a16:creationId xmlns:a16="http://schemas.microsoft.com/office/drawing/2014/main" id="{3355BE17-57AA-4C7D-9F67-1D87A2455DC0}"/>
              </a:ext>
            </a:extLst>
          </p:cNvPr>
          <p:cNvSpPr txBox="1"/>
          <p:nvPr/>
        </p:nvSpPr>
        <p:spPr>
          <a:xfrm>
            <a:off x="681497" y="5850427"/>
            <a:ext cx="2098651"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sponge the ground</a:t>
            </a:r>
          </a:p>
        </p:txBody>
      </p:sp>
      <p:sp>
        <p:nvSpPr>
          <p:cNvPr id="23" name="TextBox 22">
            <a:extLst>
              <a:ext uri="{FF2B5EF4-FFF2-40B4-BE49-F238E27FC236}">
                <a16:creationId xmlns:a16="http://schemas.microsoft.com/office/drawing/2014/main" id="{5BF0BC9A-B1A8-4904-8904-0B9485F66A1C}"/>
              </a:ext>
            </a:extLst>
          </p:cNvPr>
          <p:cNvSpPr txBox="1"/>
          <p:nvPr/>
        </p:nvSpPr>
        <p:spPr>
          <a:xfrm>
            <a:off x="8681090" y="5845941"/>
            <a:ext cx="1943161"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wash their leaves</a:t>
            </a:r>
          </a:p>
        </p:txBody>
      </p:sp>
      <p:sp>
        <p:nvSpPr>
          <p:cNvPr id="25" name="TextBox 24">
            <a:extLst>
              <a:ext uri="{FF2B5EF4-FFF2-40B4-BE49-F238E27FC236}">
                <a16:creationId xmlns:a16="http://schemas.microsoft.com/office/drawing/2014/main" id="{A85A8C5C-3B45-44D1-8315-32166B70E6CC}"/>
              </a:ext>
            </a:extLst>
          </p:cNvPr>
          <p:cNvSpPr txBox="1"/>
          <p:nvPr/>
        </p:nvSpPr>
        <p:spPr>
          <a:xfrm>
            <a:off x="3977033" y="5820225"/>
            <a:ext cx="2973891"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look after natures’ cleaners</a:t>
            </a:r>
          </a:p>
        </p:txBody>
      </p:sp>
      <p:pic>
        <p:nvPicPr>
          <p:cNvPr id="1026" name="Picture 2">
            <a:extLst>
              <a:ext uri="{FF2B5EF4-FFF2-40B4-BE49-F238E27FC236}">
                <a16:creationId xmlns:a16="http://schemas.microsoft.com/office/drawing/2014/main" id="{C3FD684F-A61A-4384-9AC8-FD0BB2C57353}"/>
              </a:ext>
            </a:extLst>
          </p:cNvPr>
          <p:cNvPicPr>
            <a:picLocks noChangeAspect="1" noChangeArrowheads="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bwMode="auto">
          <a:xfrm>
            <a:off x="3338495" y="2849357"/>
            <a:ext cx="4099795" cy="286319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hlinkClick r:id="rId6" action="ppaction://hlinksldjump"/>
            <a:extLst>
              <a:ext uri="{FF2B5EF4-FFF2-40B4-BE49-F238E27FC236}">
                <a16:creationId xmlns:a16="http://schemas.microsoft.com/office/drawing/2014/main" id="{685BEA26-8EB9-42F4-AFD1-D85B31B31DC3}"/>
              </a:ext>
            </a:extLst>
          </p:cNvPr>
          <p:cNvSpPr txBox="1"/>
          <p:nvPr/>
        </p:nvSpPr>
        <p:spPr>
          <a:xfrm>
            <a:off x="10051065" y="1851437"/>
            <a:ext cx="840595"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GB" dirty="0">
                <a:solidFill>
                  <a:schemeClr val="bg2"/>
                </a:solidFill>
                <a:latin typeface="Berlin Sans FB Demi" panose="020E0802020502020306" pitchFamily="34" charset="0"/>
              </a:rPr>
              <a:t>Back?</a:t>
            </a:r>
          </a:p>
        </p:txBody>
      </p:sp>
    </p:spTree>
    <p:extLst>
      <p:ext uri="{BB962C8B-B14F-4D97-AF65-F5344CB8AC3E}">
        <p14:creationId xmlns:p14="http://schemas.microsoft.com/office/powerpoint/2010/main" val="24290038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2" restart="whenNotActive" fill="hold" evtFilter="cancelBubble" nodeType="interactiveSeq">
                <p:stCondLst>
                  <p:cond evt="onClick" delay="0">
                    <p:tgtEl>
                      <p:spTgt spid="1026"/>
                    </p:tgtEl>
                  </p:cond>
                </p:stCondLst>
                <p:endSync evt="end" delay="0">
                  <p:rtn val="all"/>
                </p:endSync>
                <p:childTnLst>
                  <p:par>
                    <p:cTn id="13" fill="hold">
                      <p:stCondLst>
                        <p:cond delay="0"/>
                      </p:stCondLst>
                      <p:childTnLst>
                        <p:par>
                          <p:cTn id="14" fill="hold">
                            <p:stCondLst>
                              <p:cond delay="0"/>
                            </p:stCondLst>
                            <p:childTnLst>
                              <p:par>
                                <p:cTn id="15" presetID="6" presetClass="emph" presetSubtype="0" fill="hold" nodeType="withEffect">
                                  <p:stCondLst>
                                    <p:cond delay="0"/>
                                  </p:stCondLst>
                                  <p:childTnLst>
                                    <p:animScale>
                                      <p:cBhvr>
                                        <p:cTn id="16" dur="2000" fill="hold"/>
                                        <p:tgtEl>
                                          <p:spTgt spid="1026"/>
                                        </p:tgtEl>
                                      </p:cBhvr>
                                      <p:by x="50000" y="50000"/>
                                    </p:animScale>
                                  </p:childTnLst>
                                </p:cTn>
                              </p:par>
                              <p:par>
                                <p:cTn id="17" presetID="42" presetClass="path" presetSubtype="0" accel="50000" decel="50000" fill="hold" nodeType="withEffect">
                                  <p:stCondLst>
                                    <p:cond delay="0"/>
                                  </p:stCondLst>
                                  <p:childTnLst>
                                    <p:animMotion origin="layout" path="M 2.91667E-6 -4.07407E-6 L 0.18698 -0.41759 " pathEditMode="relative" rAng="0" ptsTypes="AA">
                                      <p:cBhvr>
                                        <p:cTn id="18" dur="2000" fill="hold"/>
                                        <p:tgtEl>
                                          <p:spTgt spid="1026"/>
                                        </p:tgtEl>
                                        <p:attrNameLst>
                                          <p:attrName>ppt_x</p:attrName>
                                          <p:attrName>ppt_y</p:attrName>
                                        </p:attrNameLst>
                                      </p:cBhvr>
                                      <p:rCtr x="9349" y="-20880"/>
                                    </p:animMotion>
                                  </p:childTnLst>
                                </p:cTn>
                              </p:par>
                            </p:childTnLst>
                          </p:cTn>
                        </p:par>
                      </p:childTnLst>
                    </p:cTn>
                  </p:par>
                </p:childTnLst>
              </p:cTn>
              <p:nextCondLst>
                <p:cond evt="onClick" delay="0">
                  <p:tgtEl>
                    <p:spTgt spid="102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1FC1D3A-F09A-4472-8D5F-F6E949BA4E23}"/>
              </a:ext>
            </a:extLst>
          </p:cNvPr>
          <p:cNvSpPr/>
          <p:nvPr/>
        </p:nvSpPr>
        <p:spPr>
          <a:xfrm>
            <a:off x="3936000" y="1917215"/>
            <a:ext cx="4320000" cy="4320000"/>
          </a:xfrm>
          <a:prstGeom prst="ellipse">
            <a:avLst/>
          </a:prstGeom>
          <a:solidFill>
            <a:schemeClr val="accent6">
              <a:lumMod val="40000"/>
              <a:lumOff val="60000"/>
            </a:schemeClr>
          </a:solidFill>
          <a:ln w="254000" cmpd="dbl">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endParaRPr lang="en-GB" sz="4400" dirty="0">
              <a:solidFill>
                <a:schemeClr val="accent6">
                  <a:lumMod val="50000"/>
                </a:schemeClr>
              </a:solidFill>
              <a:latin typeface="Berlin Sans FB Demi" panose="020E0802020502020306" pitchFamily="34" charset="0"/>
            </a:endParaRPr>
          </a:p>
        </p:txBody>
      </p:sp>
      <p:sp>
        <p:nvSpPr>
          <p:cNvPr id="2" name="Title 1">
            <a:extLst>
              <a:ext uri="{FF2B5EF4-FFF2-40B4-BE49-F238E27FC236}">
                <a16:creationId xmlns:a16="http://schemas.microsoft.com/office/drawing/2014/main" id="{6C12EAD1-F3CF-4A25-B9A1-827A7EAC1A9F}"/>
              </a:ext>
            </a:extLst>
          </p:cNvPr>
          <p:cNvSpPr>
            <a:spLocks noGrp="1"/>
          </p:cNvSpPr>
          <p:nvPr>
            <p:ph type="title"/>
          </p:nvPr>
        </p:nvSpPr>
        <p:spPr>
          <a:xfrm>
            <a:off x="3491060" y="365125"/>
            <a:ext cx="5209880" cy="1325563"/>
          </a:xfrm>
        </p:spPr>
        <p:txBody>
          <a:bodyPr>
            <a:normAutofit fontScale="90000"/>
          </a:bodyPr>
          <a:lstStyle/>
          <a:p>
            <a:r>
              <a:rPr lang="en-GB" dirty="0">
                <a:solidFill>
                  <a:schemeClr val="accent6">
                    <a:lumMod val="50000"/>
                  </a:schemeClr>
                </a:solidFill>
                <a:latin typeface="Berlin Sans FB Demi" panose="020E0802020502020306" pitchFamily="34" charset="0"/>
              </a:rPr>
              <a:t>You won a </a:t>
            </a:r>
            <a:br>
              <a:rPr lang="en-GB" dirty="0">
                <a:solidFill>
                  <a:schemeClr val="accent6">
                    <a:lumMod val="50000"/>
                  </a:schemeClr>
                </a:solidFill>
                <a:latin typeface="Berlin Sans FB Demi" panose="020E0802020502020306" pitchFamily="34" charset="0"/>
              </a:rPr>
            </a:br>
            <a:r>
              <a:rPr lang="en-GB" dirty="0">
                <a:solidFill>
                  <a:schemeClr val="accent6">
                    <a:lumMod val="50000"/>
                  </a:schemeClr>
                </a:solidFill>
                <a:latin typeface="Berlin Sans FB Demi" panose="020E0802020502020306" pitchFamily="34" charset="0"/>
              </a:rPr>
              <a:t>Wildlife Carer award</a:t>
            </a:r>
          </a:p>
        </p:txBody>
      </p:sp>
      <p:pic>
        <p:nvPicPr>
          <p:cNvPr id="5" name="Content Placeholder 4">
            <a:extLst>
              <a:ext uri="{FF2B5EF4-FFF2-40B4-BE49-F238E27FC236}">
                <a16:creationId xmlns:a16="http://schemas.microsoft.com/office/drawing/2014/main" id="{3CE20807-B582-47F2-A047-D6A4AD570CCA}"/>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673213" y="2772802"/>
            <a:ext cx="2845574" cy="2845574"/>
          </a:xfrm>
        </p:spPr>
      </p:pic>
      <p:sp>
        <p:nvSpPr>
          <p:cNvPr id="8" name="TextBox 7">
            <a:extLst>
              <a:ext uri="{FF2B5EF4-FFF2-40B4-BE49-F238E27FC236}">
                <a16:creationId xmlns:a16="http://schemas.microsoft.com/office/drawing/2014/main" id="{989A3CE8-3553-4000-8CC3-B480181DB18C}"/>
              </a:ext>
            </a:extLst>
          </p:cNvPr>
          <p:cNvSpPr txBox="1"/>
          <p:nvPr/>
        </p:nvSpPr>
        <p:spPr>
          <a:xfrm>
            <a:off x="4753957" y="2413260"/>
            <a:ext cx="2684086" cy="584775"/>
          </a:xfrm>
          <a:prstGeom prst="rect">
            <a:avLst/>
          </a:prstGeom>
          <a:noFill/>
        </p:spPr>
        <p:txBody>
          <a:bodyPr wrap="square" rtlCol="0">
            <a:spAutoFit/>
          </a:bodyPr>
          <a:lstStyle/>
          <a:p>
            <a:pPr algn="ctr"/>
            <a:r>
              <a:rPr lang="en-GB" sz="3200" dirty="0">
                <a:solidFill>
                  <a:schemeClr val="accent6">
                    <a:lumMod val="50000"/>
                  </a:schemeClr>
                </a:solidFill>
                <a:latin typeface="Berlin Sans FB Demi" panose="020E0802020502020306" pitchFamily="34" charset="0"/>
              </a:rPr>
              <a:t>I’m a great</a:t>
            </a:r>
          </a:p>
        </p:txBody>
      </p:sp>
      <p:sp>
        <p:nvSpPr>
          <p:cNvPr id="9" name="TextBox 8">
            <a:extLst>
              <a:ext uri="{FF2B5EF4-FFF2-40B4-BE49-F238E27FC236}">
                <a16:creationId xmlns:a16="http://schemas.microsoft.com/office/drawing/2014/main" id="{81096330-3CDB-4E3F-B65E-9F07802AF2F9}"/>
              </a:ext>
            </a:extLst>
          </p:cNvPr>
          <p:cNvSpPr txBox="1"/>
          <p:nvPr/>
        </p:nvSpPr>
        <p:spPr>
          <a:xfrm>
            <a:off x="4858899" y="5241745"/>
            <a:ext cx="2474202" cy="523220"/>
          </a:xfrm>
          <a:prstGeom prst="rect">
            <a:avLst/>
          </a:prstGeom>
          <a:noFill/>
        </p:spPr>
        <p:txBody>
          <a:bodyPr wrap="square" rtlCol="0">
            <a:spAutoFit/>
          </a:bodyPr>
          <a:lstStyle/>
          <a:p>
            <a:pPr algn="ctr"/>
            <a:r>
              <a:rPr lang="en-GB" sz="2800" dirty="0">
                <a:solidFill>
                  <a:schemeClr val="accent6">
                    <a:lumMod val="50000"/>
                  </a:schemeClr>
                </a:solidFill>
                <a:latin typeface="Berlin Sans FB Demi" panose="020E0802020502020306" pitchFamily="34" charset="0"/>
              </a:rPr>
              <a:t>Wildlife Carer</a:t>
            </a:r>
          </a:p>
        </p:txBody>
      </p:sp>
      <p:pic>
        <p:nvPicPr>
          <p:cNvPr id="10" name="Picture 9" descr="Close up of rabbit on grass">
            <a:extLst>
              <a:ext uri="{FF2B5EF4-FFF2-40B4-BE49-F238E27FC236}">
                <a16:creationId xmlns:a16="http://schemas.microsoft.com/office/drawing/2014/main" id="{C1E5C477-6422-4710-8CAB-1670EA49C7D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955" y="4603500"/>
            <a:ext cx="3240000" cy="2160000"/>
          </a:xfrm>
          <a:prstGeom prst="rect">
            <a:avLst/>
          </a:prstGeom>
        </p:spPr>
      </p:pic>
      <p:pic>
        <p:nvPicPr>
          <p:cNvPr id="14" name="Picture 13" descr="Shy fox hiding behind a tree">
            <a:extLst>
              <a:ext uri="{FF2B5EF4-FFF2-40B4-BE49-F238E27FC236}">
                <a16:creationId xmlns:a16="http://schemas.microsoft.com/office/drawing/2014/main" id="{76A3E895-2FE1-4C75-BCAE-2AE47DBC0E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3163" y="94500"/>
            <a:ext cx="3240792" cy="2160000"/>
          </a:xfrm>
          <a:prstGeom prst="rect">
            <a:avLst/>
          </a:prstGeom>
        </p:spPr>
      </p:pic>
      <p:pic>
        <p:nvPicPr>
          <p:cNvPr id="18" name="Picture 17" descr="Frog in the water">
            <a:extLst>
              <a:ext uri="{FF2B5EF4-FFF2-40B4-BE49-F238E27FC236}">
                <a16:creationId xmlns:a16="http://schemas.microsoft.com/office/drawing/2014/main" id="{4EEC191C-4C4B-4F40-B3CE-30D73E695D5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846813" y="4583150"/>
            <a:ext cx="3236780" cy="2160000"/>
          </a:xfrm>
          <a:prstGeom prst="rect">
            <a:avLst/>
          </a:prstGeom>
        </p:spPr>
      </p:pic>
      <p:pic>
        <p:nvPicPr>
          <p:cNvPr id="20" name="Picture 19" descr="Bumblebee on flower">
            <a:extLst>
              <a:ext uri="{FF2B5EF4-FFF2-40B4-BE49-F238E27FC236}">
                <a16:creationId xmlns:a16="http://schemas.microsoft.com/office/drawing/2014/main" id="{59317981-A175-42DB-99D3-24184617968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3955" y="2349000"/>
            <a:ext cx="3240000" cy="2160000"/>
          </a:xfrm>
          <a:prstGeom prst="rect">
            <a:avLst/>
          </a:prstGeom>
        </p:spPr>
      </p:pic>
      <p:pic>
        <p:nvPicPr>
          <p:cNvPr id="22" name="Picture 21" descr="Ladybug on leaf">
            <a:extLst>
              <a:ext uri="{FF2B5EF4-FFF2-40B4-BE49-F238E27FC236}">
                <a16:creationId xmlns:a16="http://schemas.microsoft.com/office/drawing/2014/main" id="{CC96D700-B4C3-4040-8CBC-B282DE8E884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838047" y="2328650"/>
            <a:ext cx="3245546" cy="2160000"/>
          </a:xfrm>
          <a:prstGeom prst="rect">
            <a:avLst/>
          </a:prstGeom>
        </p:spPr>
      </p:pic>
      <p:pic>
        <p:nvPicPr>
          <p:cNvPr id="24" name="Picture 23" descr="Squirrel on a rock">
            <a:extLst>
              <a:ext uri="{FF2B5EF4-FFF2-40B4-BE49-F238E27FC236}">
                <a16:creationId xmlns:a16="http://schemas.microsoft.com/office/drawing/2014/main" id="{778F9D11-A47C-48E5-AB56-E128C08FD5D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842811" y="74150"/>
            <a:ext cx="3240782" cy="2160000"/>
          </a:xfrm>
          <a:prstGeom prst="rect">
            <a:avLst/>
          </a:prstGeom>
        </p:spPr>
      </p:pic>
    </p:spTree>
    <p:extLst>
      <p:ext uri="{BB962C8B-B14F-4D97-AF65-F5344CB8AC3E}">
        <p14:creationId xmlns:p14="http://schemas.microsoft.com/office/powerpoint/2010/main" val="558920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obin, bird with a red chest, perched on some twigs">
            <a:extLst>
              <a:ext uri="{FF2B5EF4-FFF2-40B4-BE49-F238E27FC236}">
                <a16:creationId xmlns:a16="http://schemas.microsoft.com/office/drawing/2014/main" id="{29FE5AF7-1B50-4E88-91F3-8DD74A538A9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Oval 5">
            <a:extLst>
              <a:ext uri="{FF2B5EF4-FFF2-40B4-BE49-F238E27FC236}">
                <a16:creationId xmlns:a16="http://schemas.microsoft.com/office/drawing/2014/main" id="{F7127825-B44F-4442-ADE9-9350078A42B3}"/>
              </a:ext>
            </a:extLst>
          </p:cNvPr>
          <p:cNvSpPr/>
          <p:nvPr/>
        </p:nvSpPr>
        <p:spPr>
          <a:xfrm>
            <a:off x="-1172812" y="-1128871"/>
            <a:ext cx="6206490" cy="6261417"/>
          </a:xfrm>
          <a:prstGeom prst="ellipse">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DCA7F46-1E46-4855-B0CD-5D11033DF2F3}"/>
              </a:ext>
            </a:extLst>
          </p:cNvPr>
          <p:cNvSpPr>
            <a:spLocks noGrp="1"/>
          </p:cNvSpPr>
          <p:nvPr>
            <p:ph type="ctrTitle"/>
          </p:nvPr>
        </p:nvSpPr>
        <p:spPr>
          <a:xfrm>
            <a:off x="-106837" y="123122"/>
            <a:ext cx="5244446" cy="2387600"/>
          </a:xfrm>
        </p:spPr>
        <p:txBody>
          <a:bodyPr>
            <a:normAutofit fontScale="90000"/>
          </a:bodyPr>
          <a:lstStyle/>
          <a:p>
            <a:r>
              <a:rPr lang="en-GB" dirty="0">
                <a:solidFill>
                  <a:schemeClr val="accent6">
                    <a:lumMod val="50000"/>
                  </a:schemeClr>
                </a:solidFill>
                <a:latin typeface="Berlin Sans FB Demi" panose="020E0802020502020306" pitchFamily="34" charset="0"/>
              </a:rPr>
              <a:t>Well done </a:t>
            </a:r>
            <a:r>
              <a:rPr lang="en-GB" dirty="0" err="1">
                <a:solidFill>
                  <a:schemeClr val="accent6">
                    <a:lumMod val="50000"/>
                  </a:schemeClr>
                </a:solidFill>
                <a:latin typeface="Berlin Sans FB Demi" panose="020E0802020502020306" pitchFamily="34" charset="0"/>
              </a:rPr>
              <a:t>Elloughton</a:t>
            </a:r>
            <a:r>
              <a:rPr lang="en-GB" dirty="0">
                <a:solidFill>
                  <a:schemeClr val="accent6">
                    <a:lumMod val="50000"/>
                  </a:schemeClr>
                </a:solidFill>
                <a:latin typeface="Berlin Sans FB Demi" panose="020E0802020502020306" pitchFamily="34" charset="0"/>
              </a:rPr>
              <a:t> Primary School</a:t>
            </a:r>
          </a:p>
        </p:txBody>
      </p:sp>
      <p:sp>
        <p:nvSpPr>
          <p:cNvPr id="3" name="Subtitle 2">
            <a:extLst>
              <a:ext uri="{FF2B5EF4-FFF2-40B4-BE49-F238E27FC236}">
                <a16:creationId xmlns:a16="http://schemas.microsoft.com/office/drawing/2014/main" id="{5144A965-2680-4579-A460-B635019CABC6}"/>
              </a:ext>
            </a:extLst>
          </p:cNvPr>
          <p:cNvSpPr>
            <a:spLocks noGrp="1"/>
          </p:cNvSpPr>
          <p:nvPr>
            <p:ph type="subTitle" idx="1"/>
          </p:nvPr>
        </p:nvSpPr>
        <p:spPr>
          <a:xfrm>
            <a:off x="194820" y="3013606"/>
            <a:ext cx="4641132" cy="1655762"/>
          </a:xfrm>
        </p:spPr>
        <p:txBody>
          <a:bodyPr/>
          <a:lstStyle/>
          <a:p>
            <a:r>
              <a:rPr lang="en-GB" dirty="0">
                <a:solidFill>
                  <a:schemeClr val="accent6">
                    <a:lumMod val="50000"/>
                  </a:schemeClr>
                </a:solidFill>
                <a:latin typeface="Berlin Sans FB Demi" panose="020E0802020502020306" pitchFamily="34" charset="0"/>
              </a:rPr>
              <a:t>You are great Wildlife Carers</a:t>
            </a:r>
          </a:p>
        </p:txBody>
      </p:sp>
    </p:spTree>
    <p:extLst>
      <p:ext uri="{BB962C8B-B14F-4D97-AF65-F5344CB8AC3E}">
        <p14:creationId xmlns:p14="http://schemas.microsoft.com/office/powerpoint/2010/main" val="3390723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1FC1D3A-F09A-4472-8D5F-F6E949BA4E23}"/>
              </a:ext>
            </a:extLst>
          </p:cNvPr>
          <p:cNvSpPr/>
          <p:nvPr/>
        </p:nvSpPr>
        <p:spPr>
          <a:xfrm>
            <a:off x="3936000" y="1917215"/>
            <a:ext cx="4320000" cy="4320000"/>
          </a:xfrm>
          <a:prstGeom prst="ellipse">
            <a:avLst/>
          </a:prstGeom>
          <a:solidFill>
            <a:schemeClr val="accent6">
              <a:lumMod val="40000"/>
              <a:lumOff val="60000"/>
            </a:schemeClr>
          </a:solidFill>
          <a:ln w="254000" cmpd="dbl">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endParaRPr lang="en-GB" sz="4400" dirty="0">
              <a:solidFill>
                <a:schemeClr val="accent6">
                  <a:lumMod val="50000"/>
                </a:schemeClr>
              </a:solidFill>
              <a:latin typeface="Berlin Sans FB Demi" panose="020E0802020502020306" pitchFamily="34" charset="0"/>
            </a:endParaRPr>
          </a:p>
        </p:txBody>
      </p:sp>
      <p:sp>
        <p:nvSpPr>
          <p:cNvPr id="2" name="Title 1">
            <a:extLst>
              <a:ext uri="{FF2B5EF4-FFF2-40B4-BE49-F238E27FC236}">
                <a16:creationId xmlns:a16="http://schemas.microsoft.com/office/drawing/2014/main" id="{6C12EAD1-F3CF-4A25-B9A1-827A7EAC1A9F}"/>
              </a:ext>
            </a:extLst>
          </p:cNvPr>
          <p:cNvSpPr>
            <a:spLocks noGrp="1"/>
          </p:cNvSpPr>
          <p:nvPr>
            <p:ph type="title"/>
          </p:nvPr>
        </p:nvSpPr>
        <p:spPr>
          <a:xfrm>
            <a:off x="3340532" y="365125"/>
            <a:ext cx="5510936" cy="1325563"/>
          </a:xfrm>
        </p:spPr>
        <p:txBody>
          <a:bodyPr/>
          <a:lstStyle/>
          <a:p>
            <a:r>
              <a:rPr lang="en-GB" dirty="0">
                <a:solidFill>
                  <a:schemeClr val="accent6">
                    <a:lumMod val="50000"/>
                  </a:schemeClr>
                </a:solidFill>
                <a:latin typeface="Berlin Sans FB Demi" panose="020E0802020502020306" pitchFamily="34" charset="0"/>
              </a:rPr>
              <a:t>You won a </a:t>
            </a:r>
            <a:br>
              <a:rPr lang="en-GB" dirty="0">
                <a:solidFill>
                  <a:schemeClr val="accent6">
                    <a:lumMod val="50000"/>
                  </a:schemeClr>
                </a:solidFill>
                <a:latin typeface="Berlin Sans FB Demi" panose="020E0802020502020306" pitchFamily="34" charset="0"/>
              </a:rPr>
            </a:br>
            <a:r>
              <a:rPr lang="en-GB" dirty="0">
                <a:solidFill>
                  <a:schemeClr val="accent6">
                    <a:lumMod val="50000"/>
                  </a:schemeClr>
                </a:solidFill>
                <a:latin typeface="Berlin Sans FB Demi" panose="020E0802020502020306" pitchFamily="34" charset="0"/>
              </a:rPr>
              <a:t>Human Carer award</a:t>
            </a:r>
          </a:p>
        </p:txBody>
      </p:sp>
      <p:pic>
        <p:nvPicPr>
          <p:cNvPr id="5" name="Content Placeholder 4" descr="Doctor male with solid fill">
            <a:extLst>
              <a:ext uri="{FF2B5EF4-FFF2-40B4-BE49-F238E27FC236}">
                <a16:creationId xmlns:a16="http://schemas.microsoft.com/office/drawing/2014/main" id="{3CE20807-B582-47F2-A047-D6A4AD570CCA}"/>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6765" y="2705781"/>
            <a:ext cx="2998470" cy="2998470"/>
          </a:xfrm>
        </p:spPr>
      </p:pic>
      <p:sp>
        <p:nvSpPr>
          <p:cNvPr id="10" name="TextBox 9">
            <a:extLst>
              <a:ext uri="{FF2B5EF4-FFF2-40B4-BE49-F238E27FC236}">
                <a16:creationId xmlns:a16="http://schemas.microsoft.com/office/drawing/2014/main" id="{DA405EA9-1A80-4AA9-854B-518157E67548}"/>
              </a:ext>
            </a:extLst>
          </p:cNvPr>
          <p:cNvSpPr txBox="1"/>
          <p:nvPr/>
        </p:nvSpPr>
        <p:spPr>
          <a:xfrm>
            <a:off x="4842719" y="2441543"/>
            <a:ext cx="2506562" cy="584775"/>
          </a:xfrm>
          <a:prstGeom prst="rect">
            <a:avLst/>
          </a:prstGeom>
          <a:noFill/>
        </p:spPr>
        <p:txBody>
          <a:bodyPr wrap="square" rtlCol="0">
            <a:spAutoFit/>
          </a:bodyPr>
          <a:lstStyle/>
          <a:p>
            <a:pPr algn="ctr"/>
            <a:r>
              <a:rPr lang="en-GB" sz="3200" dirty="0">
                <a:solidFill>
                  <a:schemeClr val="accent6">
                    <a:lumMod val="50000"/>
                  </a:schemeClr>
                </a:solidFill>
                <a:latin typeface="Berlin Sans FB Demi" panose="020E0802020502020306" pitchFamily="34" charset="0"/>
              </a:rPr>
              <a:t>I’m a great</a:t>
            </a:r>
          </a:p>
        </p:txBody>
      </p:sp>
      <p:sp>
        <p:nvSpPr>
          <p:cNvPr id="11" name="TextBox 10">
            <a:extLst>
              <a:ext uri="{FF2B5EF4-FFF2-40B4-BE49-F238E27FC236}">
                <a16:creationId xmlns:a16="http://schemas.microsoft.com/office/drawing/2014/main" id="{D2C3DF0F-8248-4EE8-9131-D26AC4BCA8E7}"/>
              </a:ext>
            </a:extLst>
          </p:cNvPr>
          <p:cNvSpPr txBox="1"/>
          <p:nvPr/>
        </p:nvSpPr>
        <p:spPr>
          <a:xfrm>
            <a:off x="4858899" y="5354869"/>
            <a:ext cx="2474202" cy="523220"/>
          </a:xfrm>
          <a:prstGeom prst="rect">
            <a:avLst/>
          </a:prstGeom>
          <a:noFill/>
        </p:spPr>
        <p:txBody>
          <a:bodyPr wrap="square" rtlCol="0">
            <a:spAutoFit/>
          </a:bodyPr>
          <a:lstStyle/>
          <a:p>
            <a:pPr algn="ctr"/>
            <a:r>
              <a:rPr lang="en-GB" sz="2800" dirty="0">
                <a:solidFill>
                  <a:schemeClr val="accent6">
                    <a:lumMod val="50000"/>
                  </a:schemeClr>
                </a:solidFill>
                <a:latin typeface="Berlin Sans FB Demi" panose="020E0802020502020306" pitchFamily="34" charset="0"/>
              </a:rPr>
              <a:t>Human Carer</a:t>
            </a:r>
          </a:p>
        </p:txBody>
      </p:sp>
      <p:pic>
        <p:nvPicPr>
          <p:cNvPr id="13" name="Picture 12" descr="Girl sleeping on bed">
            <a:extLst>
              <a:ext uri="{FF2B5EF4-FFF2-40B4-BE49-F238E27FC236}">
                <a16:creationId xmlns:a16="http://schemas.microsoft.com/office/drawing/2014/main" id="{8C59C778-C826-4E62-8B19-C721E1A230E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3697" y="94500"/>
            <a:ext cx="3239705" cy="2160000"/>
          </a:xfrm>
          <a:prstGeom prst="rect">
            <a:avLst/>
          </a:prstGeom>
        </p:spPr>
      </p:pic>
      <p:pic>
        <p:nvPicPr>
          <p:cNvPr id="15" name="Picture 14" descr="Young child outside with yellow puffy vest drinking hot chocolate in autumn scenery">
            <a:extLst>
              <a:ext uri="{FF2B5EF4-FFF2-40B4-BE49-F238E27FC236}">
                <a16:creationId xmlns:a16="http://schemas.microsoft.com/office/drawing/2014/main" id="{F5889A56-6002-42D6-930F-9E43F7CDB64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851469" y="94500"/>
            <a:ext cx="3236834" cy="2160000"/>
          </a:xfrm>
          <a:prstGeom prst="rect">
            <a:avLst/>
          </a:prstGeom>
        </p:spPr>
      </p:pic>
      <p:pic>
        <p:nvPicPr>
          <p:cNvPr id="17" name="Picture 16" descr="Paper house and paper trees">
            <a:extLst>
              <a:ext uri="{FF2B5EF4-FFF2-40B4-BE49-F238E27FC236}">
                <a16:creationId xmlns:a16="http://schemas.microsoft.com/office/drawing/2014/main" id="{78D818E0-1052-456B-8AA8-4C0C363F2EB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697" y="4603500"/>
            <a:ext cx="3240000" cy="2160000"/>
          </a:xfrm>
          <a:prstGeom prst="rect">
            <a:avLst/>
          </a:prstGeom>
        </p:spPr>
      </p:pic>
      <p:pic>
        <p:nvPicPr>
          <p:cNvPr id="19" name="Picture 18" descr="Family drawing on paper">
            <a:extLst>
              <a:ext uri="{FF2B5EF4-FFF2-40B4-BE49-F238E27FC236}">
                <a16:creationId xmlns:a16="http://schemas.microsoft.com/office/drawing/2014/main" id="{20CCC8E7-77C5-4F7B-A028-44961627C65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697" y="2349000"/>
            <a:ext cx="3240000" cy="2160000"/>
          </a:xfrm>
          <a:prstGeom prst="rect">
            <a:avLst/>
          </a:prstGeom>
        </p:spPr>
      </p:pic>
      <p:pic>
        <p:nvPicPr>
          <p:cNvPr id="21" name="Picture 20" descr="Person wearing oven gloves holding baking tray with cooked whole vegetables and meat over metal rack in open oven">
            <a:extLst>
              <a:ext uri="{FF2B5EF4-FFF2-40B4-BE49-F238E27FC236}">
                <a16:creationId xmlns:a16="http://schemas.microsoft.com/office/drawing/2014/main" id="{DA1875A5-422F-4F71-8AC0-62B68EBA7A2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848303" y="2349000"/>
            <a:ext cx="3240000" cy="2160000"/>
          </a:xfrm>
          <a:prstGeom prst="rect">
            <a:avLst/>
          </a:prstGeom>
        </p:spPr>
      </p:pic>
      <p:pic>
        <p:nvPicPr>
          <p:cNvPr id="23" name="Picture 22" descr="Children in superhero costume">
            <a:extLst>
              <a:ext uri="{FF2B5EF4-FFF2-40B4-BE49-F238E27FC236}">
                <a16:creationId xmlns:a16="http://schemas.microsoft.com/office/drawing/2014/main" id="{C410BA9D-797C-48DC-861B-6624B5823FE4}"/>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848303" y="4603500"/>
            <a:ext cx="3240000" cy="2160000"/>
          </a:xfrm>
          <a:prstGeom prst="rect">
            <a:avLst/>
          </a:prstGeom>
        </p:spPr>
      </p:pic>
    </p:spTree>
    <p:extLst>
      <p:ext uri="{BB962C8B-B14F-4D97-AF65-F5344CB8AC3E}">
        <p14:creationId xmlns:p14="http://schemas.microsoft.com/office/powerpoint/2010/main" val="3107706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D8983BB-FAE8-4D2C-B83E-9C98445EA35F}"/>
              </a:ext>
            </a:extLst>
          </p:cNvPr>
          <p:cNvGrpSpPr/>
          <p:nvPr/>
        </p:nvGrpSpPr>
        <p:grpSpPr>
          <a:xfrm>
            <a:off x="8588512" y="4277435"/>
            <a:ext cx="2409825" cy="1943100"/>
            <a:chOff x="4641722" y="2819400"/>
            <a:chExt cx="2409825" cy="1943100"/>
          </a:xfrm>
        </p:grpSpPr>
        <p:sp>
          <p:nvSpPr>
            <p:cNvPr id="21" name="Hexagon 20">
              <a:extLst>
                <a:ext uri="{FF2B5EF4-FFF2-40B4-BE49-F238E27FC236}">
                  <a16:creationId xmlns:a16="http://schemas.microsoft.com/office/drawing/2014/main" id="{41322337-E35C-41FC-A36D-72812E756DAC}"/>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Hexagon 21">
              <a:extLst>
                <a:ext uri="{FF2B5EF4-FFF2-40B4-BE49-F238E27FC236}">
                  <a16:creationId xmlns:a16="http://schemas.microsoft.com/office/drawing/2014/main" id="{DB7C8AF8-F8B5-435F-AB08-41FCDE6E3A93}"/>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Hexagon 22">
              <a:extLst>
                <a:ext uri="{FF2B5EF4-FFF2-40B4-BE49-F238E27FC236}">
                  <a16:creationId xmlns:a16="http://schemas.microsoft.com/office/drawing/2014/main" id="{23E903DE-566D-48AB-A70D-EFE542CC66EB}"/>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15">
            <a:extLst>
              <a:ext uri="{FF2B5EF4-FFF2-40B4-BE49-F238E27FC236}">
                <a16:creationId xmlns:a16="http://schemas.microsoft.com/office/drawing/2014/main" id="{898F0E18-5D90-48B3-922A-316E1DEA444F}"/>
              </a:ext>
            </a:extLst>
          </p:cNvPr>
          <p:cNvGrpSpPr/>
          <p:nvPr/>
        </p:nvGrpSpPr>
        <p:grpSpPr>
          <a:xfrm>
            <a:off x="7112548" y="1553285"/>
            <a:ext cx="2409825" cy="1943100"/>
            <a:chOff x="4641722" y="2819400"/>
            <a:chExt cx="2409825" cy="1943100"/>
          </a:xfrm>
        </p:grpSpPr>
        <p:sp>
          <p:nvSpPr>
            <p:cNvPr id="17" name="Hexagon 16">
              <a:extLst>
                <a:ext uri="{FF2B5EF4-FFF2-40B4-BE49-F238E27FC236}">
                  <a16:creationId xmlns:a16="http://schemas.microsoft.com/office/drawing/2014/main" id="{6D4F110D-D198-46C4-89BA-7769D344EF7F}"/>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Hexagon 17">
              <a:extLst>
                <a:ext uri="{FF2B5EF4-FFF2-40B4-BE49-F238E27FC236}">
                  <a16:creationId xmlns:a16="http://schemas.microsoft.com/office/drawing/2014/main" id="{4AC24B78-DDB7-4061-A097-407C57BF2C13}"/>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Hexagon 18">
              <a:extLst>
                <a:ext uri="{FF2B5EF4-FFF2-40B4-BE49-F238E27FC236}">
                  <a16:creationId xmlns:a16="http://schemas.microsoft.com/office/drawing/2014/main" id="{63C8176E-2A42-4505-92EA-6B6FA1494A8C}"/>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03566ECA-0511-4A07-92BC-A753535F37D8}"/>
              </a:ext>
            </a:extLst>
          </p:cNvPr>
          <p:cNvGrpSpPr/>
          <p:nvPr/>
        </p:nvGrpSpPr>
        <p:grpSpPr>
          <a:xfrm>
            <a:off x="3743327" y="3496385"/>
            <a:ext cx="2409825" cy="1943100"/>
            <a:chOff x="4641722" y="2819400"/>
            <a:chExt cx="2409825" cy="1943100"/>
          </a:xfrm>
        </p:grpSpPr>
        <p:sp>
          <p:nvSpPr>
            <p:cNvPr id="13" name="Hexagon 12">
              <a:extLst>
                <a:ext uri="{FF2B5EF4-FFF2-40B4-BE49-F238E27FC236}">
                  <a16:creationId xmlns:a16="http://schemas.microsoft.com/office/drawing/2014/main" id="{645069CB-0842-44B1-A473-F8974B40919F}"/>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Hexagon 13">
              <a:extLst>
                <a:ext uri="{FF2B5EF4-FFF2-40B4-BE49-F238E27FC236}">
                  <a16:creationId xmlns:a16="http://schemas.microsoft.com/office/drawing/2014/main" id="{346E4441-9008-4186-9C9E-FD8E6E91B10E}"/>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Hexagon 14">
              <a:extLst>
                <a:ext uri="{FF2B5EF4-FFF2-40B4-BE49-F238E27FC236}">
                  <a16:creationId xmlns:a16="http://schemas.microsoft.com/office/drawing/2014/main" id="{BCA2E1F4-AA2B-4BAA-8C15-CBFB5F0A98AA}"/>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7">
            <a:extLst>
              <a:ext uri="{FF2B5EF4-FFF2-40B4-BE49-F238E27FC236}">
                <a16:creationId xmlns:a16="http://schemas.microsoft.com/office/drawing/2014/main" id="{5B0270A4-1D26-4C44-AEEB-83A62897F90C}"/>
              </a:ext>
            </a:extLst>
          </p:cNvPr>
          <p:cNvGrpSpPr/>
          <p:nvPr/>
        </p:nvGrpSpPr>
        <p:grpSpPr>
          <a:xfrm>
            <a:off x="553918" y="1935399"/>
            <a:ext cx="2409825" cy="1943100"/>
            <a:chOff x="4641722" y="2819400"/>
            <a:chExt cx="2409825" cy="1943100"/>
          </a:xfrm>
        </p:grpSpPr>
        <p:sp>
          <p:nvSpPr>
            <p:cNvPr id="9" name="Hexagon 8">
              <a:extLst>
                <a:ext uri="{FF2B5EF4-FFF2-40B4-BE49-F238E27FC236}">
                  <a16:creationId xmlns:a16="http://schemas.microsoft.com/office/drawing/2014/main" id="{09B1CC3E-7CC2-41F1-9A66-8D87D85C92F8}"/>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Hexagon 9">
              <a:extLst>
                <a:ext uri="{FF2B5EF4-FFF2-40B4-BE49-F238E27FC236}">
                  <a16:creationId xmlns:a16="http://schemas.microsoft.com/office/drawing/2014/main" id="{47592E31-7EB1-46D3-8828-0CB12F922BA7}"/>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Hexagon 10">
              <a:extLst>
                <a:ext uri="{FF2B5EF4-FFF2-40B4-BE49-F238E27FC236}">
                  <a16:creationId xmlns:a16="http://schemas.microsoft.com/office/drawing/2014/main" id="{5BA8B62C-9B8D-4A8A-87CB-1EBC0B3300BA}"/>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How to look after our pets</a:t>
            </a:r>
          </a:p>
        </p:txBody>
      </p:sp>
      <p:pic>
        <p:nvPicPr>
          <p:cNvPr id="3" name="Graphic 3" descr="Clownfish with solid fill">
            <a:hlinkClick r:id="rId2" action="ppaction://hlinksldjump"/>
            <a:extLst>
              <a:ext uri="{FF2B5EF4-FFF2-40B4-BE49-F238E27FC236}">
                <a16:creationId xmlns:a16="http://schemas.microsoft.com/office/drawing/2014/main" id="{E0180E66-C3E8-4FA7-BFAD-C04DDFC3F0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81986" y="4664075"/>
            <a:ext cx="1828800" cy="1828800"/>
          </a:xfrm>
          <a:prstGeom prst="rect">
            <a:avLst/>
          </a:prstGeom>
        </p:spPr>
      </p:pic>
      <p:pic>
        <p:nvPicPr>
          <p:cNvPr id="4" name="Graphic 4" descr="Rat with solid fill">
            <a:hlinkClick r:id="rId5" action="ppaction://hlinksldjump"/>
            <a:extLst>
              <a:ext uri="{FF2B5EF4-FFF2-40B4-BE49-F238E27FC236}">
                <a16:creationId xmlns:a16="http://schemas.microsoft.com/office/drawing/2014/main" id="{1F8053BD-A0B8-4710-804C-4A4B63FA63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77827" y="3855396"/>
            <a:ext cx="1828800" cy="1828800"/>
          </a:xfrm>
          <a:prstGeom prst="rect">
            <a:avLst/>
          </a:prstGeom>
        </p:spPr>
      </p:pic>
      <p:pic>
        <p:nvPicPr>
          <p:cNvPr id="5" name="Graphic 5" descr="Kitten with solid fill">
            <a:hlinkClick r:id="rId8" action="ppaction://hlinksldjump"/>
            <a:extLst>
              <a:ext uri="{FF2B5EF4-FFF2-40B4-BE49-F238E27FC236}">
                <a16:creationId xmlns:a16="http://schemas.microsoft.com/office/drawing/2014/main" id="{58D61CDD-BCEE-46DC-B27F-A7C51092FD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62242" y="1772055"/>
            <a:ext cx="1828800" cy="1828800"/>
          </a:xfrm>
          <a:prstGeom prst="rect">
            <a:avLst/>
          </a:prstGeom>
        </p:spPr>
      </p:pic>
      <p:pic>
        <p:nvPicPr>
          <p:cNvPr id="6" name="Graphic 6" descr="Puppy 2 with solid fill">
            <a:hlinkClick r:id="rId11" action="ppaction://hlinksldjump"/>
            <a:extLst>
              <a:ext uri="{FF2B5EF4-FFF2-40B4-BE49-F238E27FC236}">
                <a16:creationId xmlns:a16="http://schemas.microsoft.com/office/drawing/2014/main" id="{D842346D-3B9A-4915-A5F2-521C49BC104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2728" y="2187102"/>
            <a:ext cx="1828800" cy="1828800"/>
          </a:xfrm>
          <a:prstGeom prst="rect">
            <a:avLst/>
          </a:prstGeom>
        </p:spPr>
      </p:pic>
      <p:sp>
        <p:nvSpPr>
          <p:cNvPr id="7" name="Title 1">
            <a:extLst>
              <a:ext uri="{FF2B5EF4-FFF2-40B4-BE49-F238E27FC236}">
                <a16:creationId xmlns:a16="http://schemas.microsoft.com/office/drawing/2014/main" id="{828B01B3-88F9-4BFC-955B-F40112093055}"/>
              </a:ext>
            </a:extLst>
          </p:cNvPr>
          <p:cNvSpPr txBox="1">
            <a:spLocks/>
          </p:cNvSpPr>
          <p:nvPr/>
        </p:nvSpPr>
        <p:spPr>
          <a:xfrm>
            <a:off x="144294" y="5684196"/>
            <a:ext cx="442182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chemeClr val="accent6">
                    <a:lumMod val="50000"/>
                  </a:schemeClr>
                </a:solidFill>
                <a:latin typeface="Berlin Sans FB Demi" panose="020E0802020502020306" pitchFamily="34" charset="0"/>
              </a:rPr>
              <a:t>Click on a pet…</a:t>
            </a:r>
          </a:p>
        </p:txBody>
      </p:sp>
      <p:sp>
        <p:nvSpPr>
          <p:cNvPr id="24" name="TextBox 23">
            <a:extLst>
              <a:ext uri="{FF2B5EF4-FFF2-40B4-BE49-F238E27FC236}">
                <a16:creationId xmlns:a16="http://schemas.microsoft.com/office/drawing/2014/main" id="{62E09251-3AFE-4D98-8F2C-2F6142F051CC}"/>
              </a:ext>
            </a:extLst>
          </p:cNvPr>
          <p:cNvSpPr txBox="1"/>
          <p:nvPr/>
        </p:nvSpPr>
        <p:spPr>
          <a:xfrm>
            <a:off x="1426091" y="2989650"/>
            <a:ext cx="574196"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dog</a:t>
            </a:r>
          </a:p>
        </p:txBody>
      </p:sp>
      <p:sp>
        <p:nvSpPr>
          <p:cNvPr id="25" name="TextBox 24">
            <a:extLst>
              <a:ext uri="{FF2B5EF4-FFF2-40B4-BE49-F238E27FC236}">
                <a16:creationId xmlns:a16="http://schemas.microsoft.com/office/drawing/2014/main" id="{311DFB16-8319-4237-916C-AB6C2443AA94}"/>
              </a:ext>
            </a:extLst>
          </p:cNvPr>
          <p:cNvSpPr txBox="1"/>
          <p:nvPr/>
        </p:nvSpPr>
        <p:spPr>
          <a:xfrm>
            <a:off x="8249045" y="2538546"/>
            <a:ext cx="503664"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cat</a:t>
            </a:r>
          </a:p>
        </p:txBody>
      </p:sp>
      <p:sp>
        <p:nvSpPr>
          <p:cNvPr id="26" name="TextBox 25">
            <a:extLst>
              <a:ext uri="{FF2B5EF4-FFF2-40B4-BE49-F238E27FC236}">
                <a16:creationId xmlns:a16="http://schemas.microsoft.com/office/drawing/2014/main" id="{AC9B11A0-643C-470D-9838-636203C3E0E8}"/>
              </a:ext>
            </a:extLst>
          </p:cNvPr>
          <p:cNvSpPr txBox="1"/>
          <p:nvPr/>
        </p:nvSpPr>
        <p:spPr>
          <a:xfrm>
            <a:off x="4917273" y="4664075"/>
            <a:ext cx="495649"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rat</a:t>
            </a:r>
          </a:p>
        </p:txBody>
      </p:sp>
      <p:sp>
        <p:nvSpPr>
          <p:cNvPr id="27" name="TextBox 26">
            <a:extLst>
              <a:ext uri="{FF2B5EF4-FFF2-40B4-BE49-F238E27FC236}">
                <a16:creationId xmlns:a16="http://schemas.microsoft.com/office/drawing/2014/main" id="{8221EDF8-5B52-402A-9355-B494E63E8C61}"/>
              </a:ext>
            </a:extLst>
          </p:cNvPr>
          <p:cNvSpPr txBox="1"/>
          <p:nvPr/>
        </p:nvSpPr>
        <p:spPr>
          <a:xfrm rot="5400000">
            <a:off x="9886163" y="5388169"/>
            <a:ext cx="543739"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fish</a:t>
            </a:r>
          </a:p>
        </p:txBody>
      </p:sp>
    </p:spTree>
    <p:extLst>
      <p:ext uri="{BB962C8B-B14F-4D97-AF65-F5344CB8AC3E}">
        <p14:creationId xmlns:p14="http://schemas.microsoft.com/office/powerpoint/2010/main" val="2922635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ADC67DF2-28D0-4607-B802-2EB43652F85B}"/>
              </a:ext>
            </a:extLst>
          </p:cNvPr>
          <p:cNvGrpSpPr/>
          <p:nvPr/>
        </p:nvGrpSpPr>
        <p:grpSpPr>
          <a:xfrm>
            <a:off x="4367950" y="2117968"/>
            <a:ext cx="3456101" cy="2622064"/>
            <a:chOff x="4641722" y="2819400"/>
            <a:chExt cx="2409825" cy="1943100"/>
          </a:xfrm>
        </p:grpSpPr>
        <p:sp>
          <p:nvSpPr>
            <p:cNvPr id="12" name="Hexagon 11">
              <a:extLst>
                <a:ext uri="{FF2B5EF4-FFF2-40B4-BE49-F238E27FC236}">
                  <a16:creationId xmlns:a16="http://schemas.microsoft.com/office/drawing/2014/main" id="{8EAEAA6F-3876-4B25-B58B-751308534CD4}"/>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Hexagon 12">
              <a:extLst>
                <a:ext uri="{FF2B5EF4-FFF2-40B4-BE49-F238E27FC236}">
                  <a16:creationId xmlns:a16="http://schemas.microsoft.com/office/drawing/2014/main" id="{6DB254E2-4A9D-41E3-ABA8-DCA519A05920}"/>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Hexagon 13">
              <a:extLst>
                <a:ext uri="{FF2B5EF4-FFF2-40B4-BE49-F238E27FC236}">
                  <a16:creationId xmlns:a16="http://schemas.microsoft.com/office/drawing/2014/main" id="{4F49C7B2-C436-4431-A991-D98CA96820FD}"/>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Dog</a:t>
            </a:r>
          </a:p>
        </p:txBody>
      </p:sp>
      <p:pic>
        <p:nvPicPr>
          <p:cNvPr id="4" name="Graphic 6" descr="Puppy 2 with solid fill">
            <a:extLst>
              <a:ext uri="{FF2B5EF4-FFF2-40B4-BE49-F238E27FC236}">
                <a16:creationId xmlns:a16="http://schemas.microsoft.com/office/drawing/2014/main" id="{588E9B05-74FB-49A2-81CA-27AAA49FF4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57133" y="2253944"/>
            <a:ext cx="2661398" cy="2661398"/>
          </a:xfrm>
          <a:prstGeom prst="rect">
            <a:avLst/>
          </a:prstGeom>
        </p:spPr>
      </p:pic>
      <p:grpSp>
        <p:nvGrpSpPr>
          <p:cNvPr id="37" name="Group 36">
            <a:extLst>
              <a:ext uri="{FF2B5EF4-FFF2-40B4-BE49-F238E27FC236}">
                <a16:creationId xmlns:a16="http://schemas.microsoft.com/office/drawing/2014/main" id="{618D5991-79B0-4D93-930B-929F5974AEEC}"/>
              </a:ext>
            </a:extLst>
          </p:cNvPr>
          <p:cNvGrpSpPr/>
          <p:nvPr/>
        </p:nvGrpSpPr>
        <p:grpSpPr>
          <a:xfrm>
            <a:off x="9115279" y="2195625"/>
            <a:ext cx="1800000" cy="1800000"/>
            <a:chOff x="9115279" y="2195625"/>
            <a:chExt cx="1800000" cy="1800000"/>
          </a:xfrm>
        </p:grpSpPr>
        <p:pic>
          <p:nvPicPr>
            <p:cNvPr id="29" name="Graphic 28" descr="Mop and bucket with solid fill">
              <a:extLst>
                <a:ext uri="{FF2B5EF4-FFF2-40B4-BE49-F238E27FC236}">
                  <a16:creationId xmlns:a16="http://schemas.microsoft.com/office/drawing/2014/main" id="{96936BEA-2B3D-4655-BC9B-4606733EAB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15279" y="2195625"/>
              <a:ext cx="1800000" cy="1800000"/>
            </a:xfrm>
            <a:prstGeom prst="rect">
              <a:avLst/>
            </a:prstGeom>
          </p:spPr>
        </p:pic>
        <p:sp>
          <p:nvSpPr>
            <p:cNvPr id="36" name="TextBox 35">
              <a:extLst>
                <a:ext uri="{FF2B5EF4-FFF2-40B4-BE49-F238E27FC236}">
                  <a16:creationId xmlns:a16="http://schemas.microsoft.com/office/drawing/2014/main" id="{B20F1D1F-392B-4912-935C-68438BA995E5}"/>
                </a:ext>
              </a:extLst>
            </p:cNvPr>
            <p:cNvSpPr txBox="1"/>
            <p:nvPr/>
          </p:nvSpPr>
          <p:spPr>
            <a:xfrm rot="20168792">
              <a:off x="10063919" y="3373088"/>
              <a:ext cx="724878"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clean</a:t>
              </a:r>
            </a:p>
          </p:txBody>
        </p:sp>
      </p:grpSp>
      <p:grpSp>
        <p:nvGrpSpPr>
          <p:cNvPr id="41" name="Group 40">
            <a:extLst>
              <a:ext uri="{FF2B5EF4-FFF2-40B4-BE49-F238E27FC236}">
                <a16:creationId xmlns:a16="http://schemas.microsoft.com/office/drawing/2014/main" id="{0191B02B-500C-4502-A308-1AC6517DA3C3}"/>
              </a:ext>
            </a:extLst>
          </p:cNvPr>
          <p:cNvGrpSpPr/>
          <p:nvPr/>
        </p:nvGrpSpPr>
        <p:grpSpPr>
          <a:xfrm>
            <a:off x="7074777" y="227770"/>
            <a:ext cx="2003489" cy="2003489"/>
            <a:chOff x="6673269" y="387333"/>
            <a:chExt cx="2003489" cy="2003489"/>
          </a:xfrm>
        </p:grpSpPr>
        <p:pic>
          <p:nvPicPr>
            <p:cNvPr id="25" name="Graphic 24" descr="Home1 with solid fill">
              <a:extLst>
                <a:ext uri="{FF2B5EF4-FFF2-40B4-BE49-F238E27FC236}">
                  <a16:creationId xmlns:a16="http://schemas.microsoft.com/office/drawing/2014/main" id="{B121ACF2-C94F-4B91-B7B4-FDA84BCAD4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73269" y="387333"/>
              <a:ext cx="2003489" cy="2003489"/>
            </a:xfrm>
            <a:prstGeom prst="rect">
              <a:avLst/>
            </a:prstGeom>
          </p:spPr>
        </p:pic>
        <p:sp>
          <p:nvSpPr>
            <p:cNvPr id="38" name="TextBox 37">
              <a:extLst>
                <a:ext uri="{FF2B5EF4-FFF2-40B4-BE49-F238E27FC236}">
                  <a16:creationId xmlns:a16="http://schemas.microsoft.com/office/drawing/2014/main" id="{D29EAEB5-6CCB-42B2-823A-F131EAC48C0F}"/>
                </a:ext>
              </a:extLst>
            </p:cNvPr>
            <p:cNvSpPr txBox="1"/>
            <p:nvPr/>
          </p:nvSpPr>
          <p:spPr>
            <a:xfrm>
              <a:off x="7312574" y="1826293"/>
              <a:ext cx="755335"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home</a:t>
              </a:r>
            </a:p>
          </p:txBody>
        </p:sp>
      </p:grpSp>
      <p:grpSp>
        <p:nvGrpSpPr>
          <p:cNvPr id="40" name="Group 39">
            <a:extLst>
              <a:ext uri="{FF2B5EF4-FFF2-40B4-BE49-F238E27FC236}">
                <a16:creationId xmlns:a16="http://schemas.microsoft.com/office/drawing/2014/main" id="{CCC15580-D110-4691-AA8E-90215475917F}"/>
              </a:ext>
            </a:extLst>
          </p:cNvPr>
          <p:cNvGrpSpPr/>
          <p:nvPr/>
        </p:nvGrpSpPr>
        <p:grpSpPr>
          <a:xfrm>
            <a:off x="7956959" y="4209475"/>
            <a:ext cx="1828800" cy="1828800"/>
            <a:chOff x="8676758" y="4659427"/>
            <a:chExt cx="1828800" cy="1828800"/>
          </a:xfrm>
        </p:grpSpPr>
        <p:pic>
          <p:nvPicPr>
            <p:cNvPr id="5" name="Graphic 5" descr="Dog House with solid fill">
              <a:hlinkClick r:id="rId9" action="ppaction://hlinksldjump"/>
              <a:extLst>
                <a:ext uri="{FF2B5EF4-FFF2-40B4-BE49-F238E27FC236}">
                  <a16:creationId xmlns:a16="http://schemas.microsoft.com/office/drawing/2014/main" id="{2934D9EF-BE77-438B-9B78-6FCE2E4FC9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6758" y="4659427"/>
              <a:ext cx="1828800" cy="1828800"/>
            </a:xfrm>
            <a:prstGeom prst="rect">
              <a:avLst/>
            </a:prstGeom>
          </p:spPr>
        </p:pic>
        <p:sp>
          <p:nvSpPr>
            <p:cNvPr id="39" name="TextBox 38">
              <a:extLst>
                <a:ext uri="{FF2B5EF4-FFF2-40B4-BE49-F238E27FC236}">
                  <a16:creationId xmlns:a16="http://schemas.microsoft.com/office/drawing/2014/main" id="{A160E7CE-706C-470F-949F-224DE34CE137}"/>
                </a:ext>
              </a:extLst>
            </p:cNvPr>
            <p:cNvSpPr txBox="1"/>
            <p:nvPr/>
          </p:nvSpPr>
          <p:spPr>
            <a:xfrm>
              <a:off x="9277359" y="5183932"/>
              <a:ext cx="599844"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safe</a:t>
              </a:r>
            </a:p>
          </p:txBody>
        </p:sp>
      </p:grpSp>
      <p:grpSp>
        <p:nvGrpSpPr>
          <p:cNvPr id="43" name="Group 42">
            <a:extLst>
              <a:ext uri="{FF2B5EF4-FFF2-40B4-BE49-F238E27FC236}">
                <a16:creationId xmlns:a16="http://schemas.microsoft.com/office/drawing/2014/main" id="{2DD74400-12EF-4631-9A56-F763BDA43C3B}"/>
              </a:ext>
            </a:extLst>
          </p:cNvPr>
          <p:cNvGrpSpPr/>
          <p:nvPr/>
        </p:nvGrpSpPr>
        <p:grpSpPr>
          <a:xfrm>
            <a:off x="2591058" y="875671"/>
            <a:ext cx="1666875" cy="2085975"/>
            <a:chOff x="2591058" y="875671"/>
            <a:chExt cx="1666875" cy="2085975"/>
          </a:xfrm>
        </p:grpSpPr>
        <p:grpSp>
          <p:nvGrpSpPr>
            <p:cNvPr id="27" name="Group 26">
              <a:extLst>
                <a:ext uri="{FF2B5EF4-FFF2-40B4-BE49-F238E27FC236}">
                  <a16:creationId xmlns:a16="http://schemas.microsoft.com/office/drawing/2014/main" id="{2D8DF100-A7C2-41FB-A51A-CEDFD57B0B1B}"/>
                </a:ext>
              </a:extLst>
            </p:cNvPr>
            <p:cNvGrpSpPr/>
            <p:nvPr/>
          </p:nvGrpSpPr>
          <p:grpSpPr>
            <a:xfrm>
              <a:off x="2591058" y="875671"/>
              <a:ext cx="1666875" cy="2085975"/>
              <a:chOff x="2041397" y="1319213"/>
              <a:chExt cx="1666875" cy="2085975"/>
            </a:xfrm>
          </p:grpSpPr>
          <p:pic>
            <p:nvPicPr>
              <p:cNvPr id="10" name="Graphic 10" descr="Leaky Tap with solid fill">
                <a:extLst>
                  <a:ext uri="{FF2B5EF4-FFF2-40B4-BE49-F238E27FC236}">
                    <a16:creationId xmlns:a16="http://schemas.microsoft.com/office/drawing/2014/main" id="{742D2321-7256-47E6-A958-0E738A7725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41397" y="1319213"/>
                <a:ext cx="1371600" cy="1371600"/>
              </a:xfrm>
              <a:prstGeom prst="rect">
                <a:avLst/>
              </a:prstGeom>
            </p:spPr>
          </p:pic>
          <p:pic>
            <p:nvPicPr>
              <p:cNvPr id="11" name="Graphic 6" descr="Dog Food Bowl with solid fill">
                <a:extLst>
                  <a:ext uri="{FF2B5EF4-FFF2-40B4-BE49-F238E27FC236}">
                    <a16:creationId xmlns:a16="http://schemas.microsoft.com/office/drawing/2014/main" id="{2694614B-4B2F-4C1B-AB1C-6C9A4EFE6E6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36672" y="2033588"/>
                <a:ext cx="1371600" cy="1371600"/>
              </a:xfrm>
              <a:prstGeom prst="rect">
                <a:avLst/>
              </a:prstGeom>
            </p:spPr>
          </p:pic>
        </p:grpSp>
        <p:sp>
          <p:nvSpPr>
            <p:cNvPr id="42" name="TextBox 41">
              <a:extLst>
                <a:ext uri="{FF2B5EF4-FFF2-40B4-BE49-F238E27FC236}">
                  <a16:creationId xmlns:a16="http://schemas.microsoft.com/office/drawing/2014/main" id="{049BC4CB-C458-46AB-88CE-F4C8825D9CC2}"/>
                </a:ext>
              </a:extLst>
            </p:cNvPr>
            <p:cNvSpPr txBox="1"/>
            <p:nvPr/>
          </p:nvSpPr>
          <p:spPr>
            <a:xfrm>
              <a:off x="2770075" y="1225151"/>
              <a:ext cx="785793"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water</a:t>
              </a:r>
            </a:p>
          </p:txBody>
        </p:sp>
      </p:grpSp>
      <p:grpSp>
        <p:nvGrpSpPr>
          <p:cNvPr id="45" name="Group 44">
            <a:extLst>
              <a:ext uri="{FF2B5EF4-FFF2-40B4-BE49-F238E27FC236}">
                <a16:creationId xmlns:a16="http://schemas.microsoft.com/office/drawing/2014/main" id="{720FFD58-F31C-4099-B48C-ADE6EC6040EB}"/>
              </a:ext>
            </a:extLst>
          </p:cNvPr>
          <p:cNvGrpSpPr/>
          <p:nvPr/>
        </p:nvGrpSpPr>
        <p:grpSpPr>
          <a:xfrm>
            <a:off x="257175" y="2952728"/>
            <a:ext cx="1828800" cy="1828800"/>
            <a:chOff x="257175" y="2952728"/>
            <a:chExt cx="1828800" cy="1828800"/>
          </a:xfrm>
        </p:grpSpPr>
        <p:pic>
          <p:nvPicPr>
            <p:cNvPr id="6" name="Graphic 6" descr="Dog Food Bowl with solid fill">
              <a:hlinkClick r:id="rId16" action="ppaction://hlinksldjump"/>
              <a:extLst>
                <a:ext uri="{FF2B5EF4-FFF2-40B4-BE49-F238E27FC236}">
                  <a16:creationId xmlns:a16="http://schemas.microsoft.com/office/drawing/2014/main" id="{E991060E-FAB9-4611-A77F-883AC3510A8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7175" y="2952728"/>
              <a:ext cx="1828800" cy="1828800"/>
            </a:xfrm>
            <a:prstGeom prst="rect">
              <a:avLst/>
            </a:prstGeom>
          </p:spPr>
        </p:pic>
        <p:sp>
          <p:nvSpPr>
            <p:cNvPr id="44" name="TextBox 43">
              <a:extLst>
                <a:ext uri="{FF2B5EF4-FFF2-40B4-BE49-F238E27FC236}">
                  <a16:creationId xmlns:a16="http://schemas.microsoft.com/office/drawing/2014/main" id="{90D728C0-E659-43B6-8908-057716BC7D39}"/>
                </a:ext>
              </a:extLst>
            </p:cNvPr>
            <p:cNvSpPr txBox="1"/>
            <p:nvPr/>
          </p:nvSpPr>
          <p:spPr>
            <a:xfrm>
              <a:off x="818864" y="4024809"/>
              <a:ext cx="646331"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food</a:t>
              </a:r>
            </a:p>
          </p:txBody>
        </p:sp>
      </p:grpSp>
      <p:grpSp>
        <p:nvGrpSpPr>
          <p:cNvPr id="48" name="Group 47">
            <a:extLst>
              <a:ext uri="{FF2B5EF4-FFF2-40B4-BE49-F238E27FC236}">
                <a16:creationId xmlns:a16="http://schemas.microsoft.com/office/drawing/2014/main" id="{AA6C0805-07A8-4BC4-9DEB-EABC2105F80E}"/>
              </a:ext>
            </a:extLst>
          </p:cNvPr>
          <p:cNvGrpSpPr/>
          <p:nvPr/>
        </p:nvGrpSpPr>
        <p:grpSpPr>
          <a:xfrm>
            <a:off x="4296683" y="4704413"/>
            <a:ext cx="1971675" cy="1835115"/>
            <a:chOff x="4619622" y="4889534"/>
            <a:chExt cx="1971675" cy="1835115"/>
          </a:xfrm>
        </p:grpSpPr>
        <p:pic>
          <p:nvPicPr>
            <p:cNvPr id="3" name="Graphic 4" descr="Bone with solid fill">
              <a:extLst>
                <a:ext uri="{FF2B5EF4-FFF2-40B4-BE49-F238E27FC236}">
                  <a16:creationId xmlns:a16="http://schemas.microsoft.com/office/drawing/2014/main" id="{9A1EFE66-FF1C-4F9C-94FB-94EE5C1A872A}"/>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456460" y="4889534"/>
              <a:ext cx="914399" cy="914399"/>
            </a:xfrm>
            <a:prstGeom prst="rect">
              <a:avLst/>
            </a:prstGeom>
          </p:spPr>
        </p:pic>
        <p:grpSp>
          <p:nvGrpSpPr>
            <p:cNvPr id="23" name="Group 22">
              <a:extLst>
                <a:ext uri="{FF2B5EF4-FFF2-40B4-BE49-F238E27FC236}">
                  <a16:creationId xmlns:a16="http://schemas.microsoft.com/office/drawing/2014/main" id="{2D491A8C-A67E-4ACC-BDD0-1E2C1C45669C}"/>
                </a:ext>
              </a:extLst>
            </p:cNvPr>
            <p:cNvGrpSpPr/>
            <p:nvPr/>
          </p:nvGrpSpPr>
          <p:grpSpPr>
            <a:xfrm>
              <a:off x="4619622" y="5057774"/>
              <a:ext cx="1971675" cy="1666875"/>
              <a:chOff x="5488800" y="5469750"/>
              <a:chExt cx="1410347" cy="1073925"/>
            </a:xfrm>
          </p:grpSpPr>
          <p:pic>
            <p:nvPicPr>
              <p:cNvPr id="16" name="Graphic 15" descr="Walk with solid fill">
                <a:extLst>
                  <a:ext uri="{FF2B5EF4-FFF2-40B4-BE49-F238E27FC236}">
                    <a16:creationId xmlns:a16="http://schemas.microsoft.com/office/drawing/2014/main" id="{3F57B93F-DA1B-4403-B6D3-46CD813511F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488800" y="5469750"/>
                <a:ext cx="914400" cy="914400"/>
              </a:xfrm>
              <a:prstGeom prst="rect">
                <a:avLst/>
              </a:prstGeom>
            </p:spPr>
          </p:pic>
          <p:pic>
            <p:nvPicPr>
              <p:cNvPr id="18" name="Graphic 17" descr="Puppy with solid fill">
                <a:extLst>
                  <a:ext uri="{FF2B5EF4-FFF2-40B4-BE49-F238E27FC236}">
                    <a16:creationId xmlns:a16="http://schemas.microsoft.com/office/drawing/2014/main" id="{D6E916D3-5A73-4597-A3FA-975F4FC3AD4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984747" y="5629275"/>
                <a:ext cx="914400" cy="914400"/>
              </a:xfrm>
              <a:prstGeom prst="rect">
                <a:avLst/>
              </a:prstGeom>
            </p:spPr>
          </p:pic>
          <p:cxnSp>
            <p:nvCxnSpPr>
              <p:cNvPr id="20" name="Straight Connector 19">
                <a:extLst>
                  <a:ext uri="{FF2B5EF4-FFF2-40B4-BE49-F238E27FC236}">
                    <a16:creationId xmlns:a16="http://schemas.microsoft.com/office/drawing/2014/main" id="{FF3924F9-1968-4C41-AE1C-650E73A295E1}"/>
                  </a:ext>
                </a:extLst>
              </p:cNvPr>
              <p:cNvCxnSpPr>
                <a:cxnSpLocks/>
              </p:cNvCxnSpPr>
              <p:nvPr/>
            </p:nvCxnSpPr>
            <p:spPr>
              <a:xfrm flipH="1" flipV="1">
                <a:off x="6096000" y="5891212"/>
                <a:ext cx="345947" cy="114300"/>
              </a:xfrm>
              <a:prstGeom prst="line">
                <a:avLst/>
              </a:prstGeom>
              <a:ln>
                <a:solidFill>
                  <a:schemeClr val="accent6">
                    <a:lumMod val="50000"/>
                  </a:schemeClr>
                </a:solidFill>
              </a:ln>
            </p:spPr>
            <p:style>
              <a:lnRef idx="3">
                <a:schemeClr val="accent6"/>
              </a:lnRef>
              <a:fillRef idx="0">
                <a:schemeClr val="accent6"/>
              </a:fillRef>
              <a:effectRef idx="2">
                <a:schemeClr val="accent6"/>
              </a:effectRef>
              <a:fontRef idx="minor">
                <a:schemeClr val="tx1"/>
              </a:fontRef>
            </p:style>
          </p:cxnSp>
        </p:grpSp>
        <p:sp>
          <p:nvSpPr>
            <p:cNvPr id="46" name="TextBox 45">
              <a:extLst>
                <a:ext uri="{FF2B5EF4-FFF2-40B4-BE49-F238E27FC236}">
                  <a16:creationId xmlns:a16="http://schemas.microsoft.com/office/drawing/2014/main" id="{45BE0CF5-2503-4F0F-A158-D3022BDE1812}"/>
                </a:ext>
              </a:extLst>
            </p:cNvPr>
            <p:cNvSpPr txBox="1"/>
            <p:nvPr/>
          </p:nvSpPr>
          <p:spPr>
            <a:xfrm>
              <a:off x="5492667" y="5878513"/>
              <a:ext cx="696024"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walk</a:t>
              </a:r>
            </a:p>
          </p:txBody>
        </p:sp>
        <p:sp>
          <p:nvSpPr>
            <p:cNvPr id="47" name="TextBox 46">
              <a:extLst>
                <a:ext uri="{FF2B5EF4-FFF2-40B4-BE49-F238E27FC236}">
                  <a16:creationId xmlns:a16="http://schemas.microsoft.com/office/drawing/2014/main" id="{029C0515-9955-4CA0-91AD-AF315E5E8D34}"/>
                </a:ext>
              </a:extLst>
            </p:cNvPr>
            <p:cNvSpPr txBox="1"/>
            <p:nvPr/>
          </p:nvSpPr>
          <p:spPr>
            <a:xfrm rot="18931451">
              <a:off x="5581731" y="5159706"/>
              <a:ext cx="598241"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toys</a:t>
              </a:r>
            </a:p>
          </p:txBody>
        </p:sp>
      </p:grpSp>
      <p:grpSp>
        <p:nvGrpSpPr>
          <p:cNvPr id="32" name="Group 31">
            <a:extLst>
              <a:ext uri="{FF2B5EF4-FFF2-40B4-BE49-F238E27FC236}">
                <a16:creationId xmlns:a16="http://schemas.microsoft.com/office/drawing/2014/main" id="{59724647-8FD4-A654-5144-4F4BAF93713E}"/>
              </a:ext>
            </a:extLst>
          </p:cNvPr>
          <p:cNvGrpSpPr/>
          <p:nvPr/>
        </p:nvGrpSpPr>
        <p:grpSpPr>
          <a:xfrm>
            <a:off x="1682799" y="4740032"/>
            <a:ext cx="2079479" cy="1515896"/>
            <a:chOff x="1682799" y="4740032"/>
            <a:chExt cx="2079479" cy="1515896"/>
          </a:xfrm>
        </p:grpSpPr>
        <p:grpSp>
          <p:nvGrpSpPr>
            <p:cNvPr id="26" name="Group 25">
              <a:extLst>
                <a:ext uri="{FF2B5EF4-FFF2-40B4-BE49-F238E27FC236}">
                  <a16:creationId xmlns:a16="http://schemas.microsoft.com/office/drawing/2014/main" id="{63ED93E3-FF7B-4C2B-A29C-670848504639}"/>
                </a:ext>
              </a:extLst>
            </p:cNvPr>
            <p:cNvGrpSpPr/>
            <p:nvPr/>
          </p:nvGrpSpPr>
          <p:grpSpPr>
            <a:xfrm>
              <a:off x="1682799" y="4740032"/>
              <a:ext cx="2079479" cy="1515896"/>
              <a:chOff x="531791" y="4884904"/>
              <a:chExt cx="2079479" cy="1515896"/>
            </a:xfrm>
          </p:grpSpPr>
          <p:pic>
            <p:nvPicPr>
              <p:cNvPr id="7" name="Graphic 7" descr="Puppy 2 outline">
                <a:extLst>
                  <a:ext uri="{FF2B5EF4-FFF2-40B4-BE49-F238E27FC236}">
                    <a16:creationId xmlns:a16="http://schemas.microsoft.com/office/drawing/2014/main" id="{1280C992-DE28-4994-B2FA-8B66721B4604}"/>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H="1">
                <a:off x="1696870" y="4884904"/>
                <a:ext cx="914400" cy="914400"/>
              </a:xfrm>
              <a:prstGeom prst="rect">
                <a:avLst/>
              </a:prstGeom>
            </p:spPr>
          </p:pic>
          <p:pic>
            <p:nvPicPr>
              <p:cNvPr id="8" name="Graphic 8" descr="Puppy with solid fill">
                <a:extLst>
                  <a:ext uri="{FF2B5EF4-FFF2-40B4-BE49-F238E27FC236}">
                    <a16:creationId xmlns:a16="http://schemas.microsoft.com/office/drawing/2014/main" id="{9DE812EC-4417-49F7-A9F1-C8D07E12D03D}"/>
                  </a:ext>
                </a:extLst>
              </p:cNvPr>
              <p:cNvPicPr>
                <a:picLocks noChangeAspect="1"/>
              </p:cNvPicPr>
              <p:nvPr/>
            </p:nvPicPr>
            <p:blipFill>
              <a:blip r:embed="rId21" cstate="hq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66850" y="5486400"/>
                <a:ext cx="914400" cy="914400"/>
              </a:xfrm>
              <a:prstGeom prst="rect">
                <a:avLst/>
              </a:prstGeom>
            </p:spPr>
          </p:pic>
          <p:pic>
            <p:nvPicPr>
              <p:cNvPr id="9" name="Graphic 9" descr="Dog with solid fill">
                <a:extLst>
                  <a:ext uri="{FF2B5EF4-FFF2-40B4-BE49-F238E27FC236}">
                    <a16:creationId xmlns:a16="http://schemas.microsoft.com/office/drawing/2014/main" id="{9FDC6FC9-7E94-407B-88E1-3A577F03AB2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31791" y="4955471"/>
                <a:ext cx="1325563" cy="1325563"/>
              </a:xfrm>
              <a:prstGeom prst="rect">
                <a:avLst/>
              </a:prstGeom>
            </p:spPr>
          </p:pic>
        </p:grpSp>
        <p:sp>
          <p:nvSpPr>
            <p:cNvPr id="49" name="TextBox 48">
              <a:extLst>
                <a:ext uri="{FF2B5EF4-FFF2-40B4-BE49-F238E27FC236}">
                  <a16:creationId xmlns:a16="http://schemas.microsoft.com/office/drawing/2014/main" id="{D57D82F1-B76E-42AB-BE9D-698FE4612F2A}"/>
                </a:ext>
              </a:extLst>
            </p:cNvPr>
            <p:cNvSpPr txBox="1"/>
            <p:nvPr/>
          </p:nvSpPr>
          <p:spPr>
            <a:xfrm>
              <a:off x="1892552" y="5201716"/>
              <a:ext cx="883575"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friends</a:t>
              </a:r>
            </a:p>
          </p:txBody>
        </p:sp>
      </p:grpSp>
      <p:sp>
        <p:nvSpPr>
          <p:cNvPr id="51" name="TextBox 50">
            <a:hlinkClick r:id="rId27" action="ppaction://hlinksldjump"/>
            <a:extLst>
              <a:ext uri="{FF2B5EF4-FFF2-40B4-BE49-F238E27FC236}">
                <a16:creationId xmlns:a16="http://schemas.microsoft.com/office/drawing/2014/main" id="{E1D018D1-C4A5-4D36-B97C-F0074F3F64C7}"/>
              </a:ext>
            </a:extLst>
          </p:cNvPr>
          <p:cNvSpPr txBox="1"/>
          <p:nvPr/>
        </p:nvSpPr>
        <p:spPr>
          <a:xfrm>
            <a:off x="8964578" y="6375062"/>
            <a:ext cx="3081959"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GB" dirty="0">
                <a:solidFill>
                  <a:schemeClr val="bg2"/>
                </a:solidFill>
                <a:latin typeface="Berlin Sans FB Demi" panose="020E0802020502020306" pitchFamily="34" charset="0"/>
              </a:rPr>
              <a:t>I know how to care for pets?</a:t>
            </a:r>
          </a:p>
        </p:txBody>
      </p:sp>
      <p:sp>
        <p:nvSpPr>
          <p:cNvPr id="52" name="TextBox 51">
            <a:hlinkClick r:id="rId28" action="ppaction://hlinksldjump"/>
            <a:extLst>
              <a:ext uri="{FF2B5EF4-FFF2-40B4-BE49-F238E27FC236}">
                <a16:creationId xmlns:a16="http://schemas.microsoft.com/office/drawing/2014/main" id="{748201F7-25C0-4F18-A8AB-3BF784D7B67A}"/>
              </a:ext>
            </a:extLst>
          </p:cNvPr>
          <p:cNvSpPr txBox="1"/>
          <p:nvPr/>
        </p:nvSpPr>
        <p:spPr>
          <a:xfrm>
            <a:off x="6479519" y="6368881"/>
            <a:ext cx="2333926"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GB" dirty="0">
                <a:solidFill>
                  <a:schemeClr val="bg2"/>
                </a:solidFill>
                <a:latin typeface="Berlin Sans FB Demi" panose="020E0802020502020306" pitchFamily="34" charset="0"/>
              </a:rPr>
              <a:t>Choose another pet?</a:t>
            </a:r>
          </a:p>
        </p:txBody>
      </p:sp>
      <p:sp>
        <p:nvSpPr>
          <p:cNvPr id="30" name="TextBox 29">
            <a:hlinkClick r:id="rId16" action="ppaction://hlinksldjump"/>
            <a:extLst>
              <a:ext uri="{FF2B5EF4-FFF2-40B4-BE49-F238E27FC236}">
                <a16:creationId xmlns:a16="http://schemas.microsoft.com/office/drawing/2014/main" id="{021F7E1B-9746-CD9B-3870-95F98FFDB6F9}"/>
              </a:ext>
            </a:extLst>
          </p:cNvPr>
          <p:cNvSpPr txBox="1"/>
          <p:nvPr/>
        </p:nvSpPr>
        <p:spPr>
          <a:xfrm>
            <a:off x="3772104" y="6368881"/>
            <a:ext cx="2537338"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GB" dirty="0">
                <a:solidFill>
                  <a:schemeClr val="bg2"/>
                </a:solidFill>
                <a:latin typeface="Berlin Sans FB Demi" panose="020E0802020502020306" pitchFamily="34" charset="0"/>
              </a:rPr>
              <a:t>What food for a dog?</a:t>
            </a:r>
          </a:p>
        </p:txBody>
      </p:sp>
      <p:sp>
        <p:nvSpPr>
          <p:cNvPr id="31" name="TextBox 30">
            <a:hlinkClick r:id="rId9" action="ppaction://hlinksldjump"/>
            <a:extLst>
              <a:ext uri="{FF2B5EF4-FFF2-40B4-BE49-F238E27FC236}">
                <a16:creationId xmlns:a16="http://schemas.microsoft.com/office/drawing/2014/main" id="{F013137B-31BC-5DEA-18CA-243099E759CE}"/>
              </a:ext>
            </a:extLst>
          </p:cNvPr>
          <p:cNvSpPr txBox="1"/>
          <p:nvPr/>
        </p:nvSpPr>
        <p:spPr>
          <a:xfrm>
            <a:off x="228890" y="6368881"/>
            <a:ext cx="3431765"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GB" dirty="0">
                <a:solidFill>
                  <a:schemeClr val="bg2"/>
                </a:solidFill>
                <a:latin typeface="Berlin Sans FB Demi" panose="020E0802020502020306" pitchFamily="34" charset="0"/>
              </a:rPr>
              <a:t>What is a safe place for a dog?</a:t>
            </a:r>
          </a:p>
        </p:txBody>
      </p:sp>
    </p:spTree>
    <p:extLst>
      <p:ext uri="{BB962C8B-B14F-4D97-AF65-F5344CB8AC3E}">
        <p14:creationId xmlns:p14="http://schemas.microsoft.com/office/powerpoint/2010/main" val="416310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adge Tick with solid fill">
            <a:extLst>
              <a:ext uri="{FF2B5EF4-FFF2-40B4-BE49-F238E27FC236}">
                <a16:creationId xmlns:a16="http://schemas.microsoft.com/office/drawing/2014/main" id="{E8E14898-FF50-4607-A495-872C0457FE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36483" y="2879559"/>
            <a:ext cx="2655310" cy="2655310"/>
          </a:xfrm>
          <a:prstGeom prst="rect">
            <a:avLst/>
          </a:prstGeom>
        </p:spPr>
      </p:pic>
      <p:pic>
        <p:nvPicPr>
          <p:cNvPr id="51" name="Graphic 50" descr="Badge Cross with solid fill">
            <a:extLst>
              <a:ext uri="{FF2B5EF4-FFF2-40B4-BE49-F238E27FC236}">
                <a16:creationId xmlns:a16="http://schemas.microsoft.com/office/drawing/2014/main" id="{CB9713F1-AFD5-462E-A346-CB5BA1B56C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1979" y="3155127"/>
            <a:ext cx="2224392" cy="2224392"/>
          </a:xfrm>
          <a:prstGeom prst="rect">
            <a:avLst/>
          </a:prstGeom>
        </p:spPr>
      </p:pic>
      <p:pic>
        <p:nvPicPr>
          <p:cNvPr id="31" name="Graphic 30" descr="Badge Cross with solid fill">
            <a:extLst>
              <a:ext uri="{FF2B5EF4-FFF2-40B4-BE49-F238E27FC236}">
                <a16:creationId xmlns:a16="http://schemas.microsoft.com/office/drawing/2014/main" id="{8E0A1546-27CE-46E8-A6FC-942DF6BC3D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4081" y="3109731"/>
            <a:ext cx="2224392" cy="2224392"/>
          </a:xfrm>
          <a:prstGeom prst="rect">
            <a:avLst/>
          </a:prstGeom>
        </p:spPr>
      </p:pic>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Dog – what food?</a:t>
            </a:r>
          </a:p>
        </p:txBody>
      </p:sp>
      <p:grpSp>
        <p:nvGrpSpPr>
          <p:cNvPr id="28" name="Group 27">
            <a:extLst>
              <a:ext uri="{FF2B5EF4-FFF2-40B4-BE49-F238E27FC236}">
                <a16:creationId xmlns:a16="http://schemas.microsoft.com/office/drawing/2014/main" id="{AA84CB6C-2187-4A40-8E8D-AD83A76E5F33}"/>
              </a:ext>
            </a:extLst>
          </p:cNvPr>
          <p:cNvGrpSpPr/>
          <p:nvPr/>
        </p:nvGrpSpPr>
        <p:grpSpPr>
          <a:xfrm>
            <a:off x="9135900" y="202660"/>
            <a:ext cx="2409825" cy="1943100"/>
            <a:chOff x="4641722" y="2819400"/>
            <a:chExt cx="2409825" cy="1943100"/>
          </a:xfrm>
        </p:grpSpPr>
        <p:grpSp>
          <p:nvGrpSpPr>
            <p:cNvPr id="50" name="Group 49">
              <a:extLst>
                <a:ext uri="{FF2B5EF4-FFF2-40B4-BE49-F238E27FC236}">
                  <a16:creationId xmlns:a16="http://schemas.microsoft.com/office/drawing/2014/main" id="{ADC67DF2-28D0-4607-B802-2EB43652F85B}"/>
                </a:ext>
              </a:extLst>
            </p:cNvPr>
            <p:cNvGrpSpPr/>
            <p:nvPr/>
          </p:nvGrpSpPr>
          <p:grpSpPr>
            <a:xfrm>
              <a:off x="4641722" y="2819400"/>
              <a:ext cx="2409825" cy="1943100"/>
              <a:chOff x="4641722" y="2819400"/>
              <a:chExt cx="2409825" cy="1943100"/>
            </a:xfrm>
          </p:grpSpPr>
          <p:sp>
            <p:nvSpPr>
              <p:cNvPr id="12" name="Hexagon 11">
                <a:extLst>
                  <a:ext uri="{FF2B5EF4-FFF2-40B4-BE49-F238E27FC236}">
                    <a16:creationId xmlns:a16="http://schemas.microsoft.com/office/drawing/2014/main" id="{8EAEAA6F-3876-4B25-B58B-751308534CD4}"/>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Hexagon 12">
                <a:extLst>
                  <a:ext uri="{FF2B5EF4-FFF2-40B4-BE49-F238E27FC236}">
                    <a16:creationId xmlns:a16="http://schemas.microsoft.com/office/drawing/2014/main" id="{6DB254E2-4A9D-41E3-ABA8-DCA519A05920}"/>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Hexagon 13">
                <a:extLst>
                  <a:ext uri="{FF2B5EF4-FFF2-40B4-BE49-F238E27FC236}">
                    <a16:creationId xmlns:a16="http://schemas.microsoft.com/office/drawing/2014/main" id="{4F49C7B2-C436-4431-A991-D98CA96820FD}"/>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 name="Graphic 6" descr="Puppy 2 with solid fill">
              <a:hlinkClick r:id="rId6" action="ppaction://hlinksldjump"/>
              <a:extLst>
                <a:ext uri="{FF2B5EF4-FFF2-40B4-BE49-F238E27FC236}">
                  <a16:creationId xmlns:a16="http://schemas.microsoft.com/office/drawing/2014/main" id="{588E9B05-74FB-49A2-81CA-27AAA49FF4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43500" y="2819400"/>
              <a:ext cx="1828800" cy="1828800"/>
            </a:xfrm>
            <a:prstGeom prst="rect">
              <a:avLst/>
            </a:prstGeom>
          </p:spPr>
        </p:pic>
      </p:grpSp>
      <p:grpSp>
        <p:nvGrpSpPr>
          <p:cNvPr id="45" name="Group 44">
            <a:extLst>
              <a:ext uri="{FF2B5EF4-FFF2-40B4-BE49-F238E27FC236}">
                <a16:creationId xmlns:a16="http://schemas.microsoft.com/office/drawing/2014/main" id="{720FFD58-F31C-4099-B48C-ADE6EC6040EB}"/>
              </a:ext>
            </a:extLst>
          </p:cNvPr>
          <p:cNvGrpSpPr/>
          <p:nvPr/>
        </p:nvGrpSpPr>
        <p:grpSpPr>
          <a:xfrm>
            <a:off x="5607388" y="665764"/>
            <a:ext cx="1828800" cy="1828800"/>
            <a:chOff x="257175" y="2952728"/>
            <a:chExt cx="1828800" cy="1828800"/>
          </a:xfrm>
        </p:grpSpPr>
        <p:pic>
          <p:nvPicPr>
            <p:cNvPr id="6" name="Graphic 6" descr="Dog Food Bowl with solid fill">
              <a:extLst>
                <a:ext uri="{FF2B5EF4-FFF2-40B4-BE49-F238E27FC236}">
                  <a16:creationId xmlns:a16="http://schemas.microsoft.com/office/drawing/2014/main" id="{E991060E-FAB9-4611-A77F-883AC3510A8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7175" y="2952728"/>
              <a:ext cx="1828800" cy="1828800"/>
            </a:xfrm>
            <a:prstGeom prst="rect">
              <a:avLst/>
            </a:prstGeom>
          </p:spPr>
        </p:pic>
        <p:sp>
          <p:nvSpPr>
            <p:cNvPr id="44" name="TextBox 43">
              <a:extLst>
                <a:ext uri="{FF2B5EF4-FFF2-40B4-BE49-F238E27FC236}">
                  <a16:creationId xmlns:a16="http://schemas.microsoft.com/office/drawing/2014/main" id="{90D728C0-E659-43B6-8908-057716BC7D39}"/>
                </a:ext>
              </a:extLst>
            </p:cNvPr>
            <p:cNvSpPr txBox="1"/>
            <p:nvPr/>
          </p:nvSpPr>
          <p:spPr>
            <a:xfrm>
              <a:off x="818864" y="4024809"/>
              <a:ext cx="646331"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food</a:t>
              </a:r>
            </a:p>
          </p:txBody>
        </p:sp>
      </p:grpSp>
      <p:pic>
        <p:nvPicPr>
          <p:cNvPr id="17" name="Graphic 16" descr="Badge Question Mark with solid fill">
            <a:extLst>
              <a:ext uri="{FF2B5EF4-FFF2-40B4-BE49-F238E27FC236}">
                <a16:creationId xmlns:a16="http://schemas.microsoft.com/office/drawing/2014/main" id="{06B39958-086F-498D-9151-49C0F1ACD8F6}"/>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64588" y="75236"/>
            <a:ext cx="914400" cy="914400"/>
          </a:xfrm>
          <a:prstGeom prst="rect">
            <a:avLst/>
          </a:prstGeom>
        </p:spPr>
      </p:pic>
      <p:pic>
        <p:nvPicPr>
          <p:cNvPr id="21" name="Picture 20" descr="Various potato chips in multiple bowls">
            <a:extLst>
              <a:ext uri="{FF2B5EF4-FFF2-40B4-BE49-F238E27FC236}">
                <a16:creationId xmlns:a16="http://schemas.microsoft.com/office/drawing/2014/main" id="{D0CC9300-6C04-4EF3-9CFC-846AFEEFA64B}"/>
              </a:ext>
            </a:extLst>
          </p:cNvPr>
          <p:cNvPicPr>
            <a:picLocks noChangeAspect="1"/>
          </p:cNvPicPr>
          <p:nvPr/>
        </p:nvPicPr>
        <p:blipFill>
          <a:blip r:embed="rId13" cstate="print">
            <a:extLst>
              <a:ext uri="{28A0092B-C50C-407E-A947-70E740481C1C}">
                <a14:useLocalDpi xmlns:a14="http://schemas.microsoft.com/office/drawing/2010/main"/>
              </a:ext>
            </a:extLst>
          </a:blip>
          <a:srcRect/>
          <a:stretch/>
        </p:blipFill>
        <p:spPr>
          <a:xfrm>
            <a:off x="2973074" y="2825226"/>
            <a:ext cx="4388044" cy="2923683"/>
          </a:xfrm>
          <a:prstGeom prst="rect">
            <a:avLst/>
          </a:prstGeom>
        </p:spPr>
      </p:pic>
      <p:pic>
        <p:nvPicPr>
          <p:cNvPr id="24" name="Picture 23" descr="Chocolate cake with candles">
            <a:extLst>
              <a:ext uri="{FF2B5EF4-FFF2-40B4-BE49-F238E27FC236}">
                <a16:creationId xmlns:a16="http://schemas.microsoft.com/office/drawing/2014/main" id="{3FBBFA66-1179-4E44-921D-4BD3A8318D9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52402" y="2824387"/>
            <a:ext cx="2602578" cy="2925362"/>
          </a:xfrm>
          <a:prstGeom prst="rect">
            <a:avLst/>
          </a:prstGeom>
        </p:spPr>
      </p:pic>
      <p:pic>
        <p:nvPicPr>
          <p:cNvPr id="1026" name="Picture 2">
            <a:extLst>
              <a:ext uri="{FF2B5EF4-FFF2-40B4-BE49-F238E27FC236}">
                <a16:creationId xmlns:a16="http://schemas.microsoft.com/office/drawing/2014/main" id="{C3FD684F-A61A-4384-9AC8-FD0BB2C57353}"/>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7511152" y="2823672"/>
            <a:ext cx="4388044" cy="292679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96D1E82C-517A-4892-984E-05A18970C1CE}"/>
              </a:ext>
            </a:extLst>
          </p:cNvPr>
          <p:cNvSpPr txBox="1"/>
          <p:nvPr/>
        </p:nvSpPr>
        <p:spPr>
          <a:xfrm>
            <a:off x="681497" y="5850427"/>
            <a:ext cx="1744388"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chocolate cake</a:t>
            </a:r>
          </a:p>
        </p:txBody>
      </p:sp>
      <p:sp>
        <p:nvSpPr>
          <p:cNvPr id="55" name="TextBox 54">
            <a:extLst>
              <a:ext uri="{FF2B5EF4-FFF2-40B4-BE49-F238E27FC236}">
                <a16:creationId xmlns:a16="http://schemas.microsoft.com/office/drawing/2014/main" id="{90BAF2CD-9147-4D0B-91FF-A5483CCE5A8F}"/>
              </a:ext>
            </a:extLst>
          </p:cNvPr>
          <p:cNvSpPr txBox="1"/>
          <p:nvPr/>
        </p:nvSpPr>
        <p:spPr>
          <a:xfrm>
            <a:off x="4666125" y="5850427"/>
            <a:ext cx="736099"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crisps</a:t>
            </a:r>
          </a:p>
        </p:txBody>
      </p:sp>
      <p:sp>
        <p:nvSpPr>
          <p:cNvPr id="56" name="TextBox 55">
            <a:extLst>
              <a:ext uri="{FF2B5EF4-FFF2-40B4-BE49-F238E27FC236}">
                <a16:creationId xmlns:a16="http://schemas.microsoft.com/office/drawing/2014/main" id="{3E5F65F4-34D2-4265-AAFB-8C93D4BC1069}"/>
              </a:ext>
            </a:extLst>
          </p:cNvPr>
          <p:cNvSpPr txBox="1"/>
          <p:nvPr/>
        </p:nvSpPr>
        <p:spPr>
          <a:xfrm>
            <a:off x="9269628" y="5850427"/>
            <a:ext cx="724878"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meat</a:t>
            </a:r>
          </a:p>
        </p:txBody>
      </p:sp>
      <p:sp>
        <p:nvSpPr>
          <p:cNvPr id="57" name="TextBox 56">
            <a:hlinkClick r:id="rId6" action="ppaction://hlinksldjump"/>
            <a:extLst>
              <a:ext uri="{FF2B5EF4-FFF2-40B4-BE49-F238E27FC236}">
                <a16:creationId xmlns:a16="http://schemas.microsoft.com/office/drawing/2014/main" id="{B853505C-22A7-4277-83D9-7C4D22ED67AA}"/>
              </a:ext>
            </a:extLst>
          </p:cNvPr>
          <p:cNvSpPr txBox="1"/>
          <p:nvPr/>
        </p:nvSpPr>
        <p:spPr>
          <a:xfrm>
            <a:off x="10051065" y="1851437"/>
            <a:ext cx="840595"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GB" dirty="0">
                <a:solidFill>
                  <a:schemeClr val="bg2"/>
                </a:solidFill>
                <a:latin typeface="Berlin Sans FB Demi" panose="020E0802020502020306" pitchFamily="34" charset="0"/>
              </a:rPr>
              <a:t>Back?</a:t>
            </a:r>
          </a:p>
        </p:txBody>
      </p:sp>
    </p:spTree>
    <p:extLst>
      <p:ext uri="{BB962C8B-B14F-4D97-AF65-F5344CB8AC3E}">
        <p14:creationId xmlns:p14="http://schemas.microsoft.com/office/powerpoint/2010/main" val="17862025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2" restart="whenNotActive" fill="hold" evtFilter="cancelBubble" nodeType="interactiveSeq">
                <p:stCondLst>
                  <p:cond evt="onClick" delay="0">
                    <p:tgtEl>
                      <p:spTgt spid="1026"/>
                    </p:tgtEl>
                  </p:cond>
                </p:stCondLst>
                <p:endSync evt="end" delay="0">
                  <p:rtn val="all"/>
                </p:endSync>
                <p:childTnLst>
                  <p:par>
                    <p:cTn id="13" fill="hold">
                      <p:stCondLst>
                        <p:cond delay="0"/>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3.54167E-6 1.11022E-16 L -0.25742 -0.43843 " pathEditMode="relative" rAng="0" ptsTypes="AA">
                                      <p:cBhvr>
                                        <p:cTn id="16" dur="2000" fill="hold"/>
                                        <p:tgtEl>
                                          <p:spTgt spid="1026"/>
                                        </p:tgtEl>
                                        <p:attrNameLst>
                                          <p:attrName>ppt_x</p:attrName>
                                          <p:attrName>ppt_y</p:attrName>
                                        </p:attrNameLst>
                                      </p:cBhvr>
                                      <p:rCtr x="-12878" y="-21921"/>
                                    </p:animMotion>
                                  </p:childTnLst>
                                </p:cTn>
                              </p:par>
                              <p:par>
                                <p:cTn id="17" presetID="6" presetClass="emph" presetSubtype="0" fill="hold" nodeType="withEffect">
                                  <p:stCondLst>
                                    <p:cond delay="0"/>
                                  </p:stCondLst>
                                  <p:childTnLst>
                                    <p:animScale>
                                      <p:cBhvr>
                                        <p:cTn id="18" dur="2000" fill="hold"/>
                                        <p:tgtEl>
                                          <p:spTgt spid="1026"/>
                                        </p:tgtEl>
                                      </p:cBhvr>
                                      <p:by x="25000" y="25000"/>
                                    </p:animScale>
                                  </p:childTnLst>
                                </p:cTn>
                              </p:par>
                            </p:childTnLst>
                          </p:cTn>
                        </p:par>
                      </p:childTnLst>
                    </p:cTn>
                  </p:par>
                </p:childTnLst>
              </p:cTn>
              <p:nextCondLst>
                <p:cond evt="onClick" delay="0">
                  <p:tgtEl>
                    <p:spTgt spid="102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adge Tick with solid fill">
            <a:extLst>
              <a:ext uri="{FF2B5EF4-FFF2-40B4-BE49-F238E27FC236}">
                <a16:creationId xmlns:a16="http://schemas.microsoft.com/office/drawing/2014/main" id="{E8E14898-FF50-4607-A495-872C0457FE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27187" y="2849357"/>
            <a:ext cx="2655310" cy="2655310"/>
          </a:xfrm>
          <a:prstGeom prst="rect">
            <a:avLst/>
          </a:prstGeom>
        </p:spPr>
      </p:pic>
      <p:pic>
        <p:nvPicPr>
          <p:cNvPr id="51" name="Graphic 50" descr="Badge Cross with solid fill">
            <a:extLst>
              <a:ext uri="{FF2B5EF4-FFF2-40B4-BE49-F238E27FC236}">
                <a16:creationId xmlns:a16="http://schemas.microsoft.com/office/drawing/2014/main" id="{CB9713F1-AFD5-462E-A346-CB5BA1B56C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62239" y="3150641"/>
            <a:ext cx="2224392" cy="2224392"/>
          </a:xfrm>
          <a:prstGeom prst="rect">
            <a:avLst/>
          </a:prstGeom>
        </p:spPr>
      </p:pic>
      <p:pic>
        <p:nvPicPr>
          <p:cNvPr id="31" name="Graphic 30" descr="Badge Cross with solid fill">
            <a:extLst>
              <a:ext uri="{FF2B5EF4-FFF2-40B4-BE49-F238E27FC236}">
                <a16:creationId xmlns:a16="http://schemas.microsoft.com/office/drawing/2014/main" id="{8E0A1546-27CE-46E8-A6FC-942DF6BC3D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4081" y="3109731"/>
            <a:ext cx="2224392" cy="2224392"/>
          </a:xfrm>
          <a:prstGeom prst="rect">
            <a:avLst/>
          </a:prstGeom>
        </p:spPr>
      </p:pic>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Dog – what safe place?</a:t>
            </a:r>
          </a:p>
        </p:txBody>
      </p:sp>
      <p:grpSp>
        <p:nvGrpSpPr>
          <p:cNvPr id="28" name="Group 27">
            <a:extLst>
              <a:ext uri="{FF2B5EF4-FFF2-40B4-BE49-F238E27FC236}">
                <a16:creationId xmlns:a16="http://schemas.microsoft.com/office/drawing/2014/main" id="{AA84CB6C-2187-4A40-8E8D-AD83A76E5F33}"/>
              </a:ext>
            </a:extLst>
          </p:cNvPr>
          <p:cNvGrpSpPr/>
          <p:nvPr/>
        </p:nvGrpSpPr>
        <p:grpSpPr>
          <a:xfrm>
            <a:off x="9135900" y="202660"/>
            <a:ext cx="2409825" cy="1943100"/>
            <a:chOff x="4641722" y="2819400"/>
            <a:chExt cx="2409825" cy="1943100"/>
          </a:xfrm>
        </p:grpSpPr>
        <p:grpSp>
          <p:nvGrpSpPr>
            <p:cNvPr id="50" name="Group 49">
              <a:extLst>
                <a:ext uri="{FF2B5EF4-FFF2-40B4-BE49-F238E27FC236}">
                  <a16:creationId xmlns:a16="http://schemas.microsoft.com/office/drawing/2014/main" id="{ADC67DF2-28D0-4607-B802-2EB43652F85B}"/>
                </a:ext>
              </a:extLst>
            </p:cNvPr>
            <p:cNvGrpSpPr/>
            <p:nvPr/>
          </p:nvGrpSpPr>
          <p:grpSpPr>
            <a:xfrm>
              <a:off x="4641722" y="2819400"/>
              <a:ext cx="2409825" cy="1943100"/>
              <a:chOff x="4641722" y="2819400"/>
              <a:chExt cx="2409825" cy="1943100"/>
            </a:xfrm>
          </p:grpSpPr>
          <p:sp>
            <p:nvSpPr>
              <p:cNvPr id="12" name="Hexagon 11">
                <a:extLst>
                  <a:ext uri="{FF2B5EF4-FFF2-40B4-BE49-F238E27FC236}">
                    <a16:creationId xmlns:a16="http://schemas.microsoft.com/office/drawing/2014/main" id="{8EAEAA6F-3876-4B25-B58B-751308534CD4}"/>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Hexagon 12">
                <a:extLst>
                  <a:ext uri="{FF2B5EF4-FFF2-40B4-BE49-F238E27FC236}">
                    <a16:creationId xmlns:a16="http://schemas.microsoft.com/office/drawing/2014/main" id="{6DB254E2-4A9D-41E3-ABA8-DCA519A05920}"/>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Hexagon 13">
                <a:extLst>
                  <a:ext uri="{FF2B5EF4-FFF2-40B4-BE49-F238E27FC236}">
                    <a16:creationId xmlns:a16="http://schemas.microsoft.com/office/drawing/2014/main" id="{4F49C7B2-C436-4431-A991-D98CA96820FD}"/>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 name="Graphic 6" descr="Puppy 2 with solid fill">
              <a:hlinkClick r:id="rId6" action="ppaction://hlinksldjump"/>
              <a:extLst>
                <a:ext uri="{FF2B5EF4-FFF2-40B4-BE49-F238E27FC236}">
                  <a16:creationId xmlns:a16="http://schemas.microsoft.com/office/drawing/2014/main" id="{588E9B05-74FB-49A2-81CA-27AAA49FF4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43500" y="2819400"/>
              <a:ext cx="1828800" cy="1828800"/>
            </a:xfrm>
            <a:prstGeom prst="rect">
              <a:avLst/>
            </a:prstGeom>
          </p:spPr>
        </p:pic>
      </p:grpSp>
      <p:pic>
        <p:nvPicPr>
          <p:cNvPr id="17" name="Graphic 16" descr="Badge Question Mark with solid fill">
            <a:extLst>
              <a:ext uri="{FF2B5EF4-FFF2-40B4-BE49-F238E27FC236}">
                <a16:creationId xmlns:a16="http://schemas.microsoft.com/office/drawing/2014/main" id="{06B39958-086F-498D-9151-49C0F1ACD8F6}"/>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93779" y="1235047"/>
            <a:ext cx="214808" cy="214808"/>
          </a:xfrm>
          <a:prstGeom prst="rect">
            <a:avLst/>
          </a:prstGeom>
        </p:spPr>
      </p:pic>
      <p:pic>
        <p:nvPicPr>
          <p:cNvPr id="21" name="Picture 20" descr="Indoor swimming pool ladder">
            <a:extLst>
              <a:ext uri="{FF2B5EF4-FFF2-40B4-BE49-F238E27FC236}">
                <a16:creationId xmlns:a16="http://schemas.microsoft.com/office/drawing/2014/main" id="{D0CC9300-6C04-4EF3-9CFC-846AFEEFA64B}"/>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515515" y="2819901"/>
            <a:ext cx="4383681" cy="2863198"/>
          </a:xfrm>
          <a:prstGeom prst="rect">
            <a:avLst/>
          </a:prstGeom>
        </p:spPr>
      </p:pic>
      <p:pic>
        <p:nvPicPr>
          <p:cNvPr id="24" name="Picture 23" descr="Dropping confetti">
            <a:extLst>
              <a:ext uri="{FF2B5EF4-FFF2-40B4-BE49-F238E27FC236}">
                <a16:creationId xmlns:a16="http://schemas.microsoft.com/office/drawing/2014/main" id="{3FBBFA66-1179-4E44-921D-4BD3A8318D97}"/>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92804" y="2823673"/>
            <a:ext cx="2607775" cy="2863198"/>
          </a:xfrm>
          <a:prstGeom prst="rect">
            <a:avLst/>
          </a:prstGeom>
        </p:spPr>
      </p:pic>
      <p:pic>
        <p:nvPicPr>
          <p:cNvPr id="19" name="Graphic 5" descr="Dog House with solid fill">
            <a:extLst>
              <a:ext uri="{FF2B5EF4-FFF2-40B4-BE49-F238E27FC236}">
                <a16:creationId xmlns:a16="http://schemas.microsoft.com/office/drawing/2014/main" id="{82B506C6-BE70-4EBD-B12D-43438BBEBA5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86783" y="-31108"/>
            <a:ext cx="1828800" cy="1828800"/>
          </a:xfrm>
          <a:prstGeom prst="rect">
            <a:avLst/>
          </a:prstGeom>
        </p:spPr>
      </p:pic>
      <p:sp>
        <p:nvSpPr>
          <p:cNvPr id="20" name="TextBox 19">
            <a:extLst>
              <a:ext uri="{FF2B5EF4-FFF2-40B4-BE49-F238E27FC236}">
                <a16:creationId xmlns:a16="http://schemas.microsoft.com/office/drawing/2014/main" id="{5359B3CD-59C2-4650-8461-B791DC085130}"/>
              </a:ext>
            </a:extLst>
          </p:cNvPr>
          <p:cNvSpPr txBox="1"/>
          <p:nvPr/>
        </p:nvSpPr>
        <p:spPr>
          <a:xfrm>
            <a:off x="7487384" y="493397"/>
            <a:ext cx="599844"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safe</a:t>
            </a:r>
          </a:p>
        </p:txBody>
      </p:sp>
      <p:sp>
        <p:nvSpPr>
          <p:cNvPr id="22" name="TextBox 21">
            <a:extLst>
              <a:ext uri="{FF2B5EF4-FFF2-40B4-BE49-F238E27FC236}">
                <a16:creationId xmlns:a16="http://schemas.microsoft.com/office/drawing/2014/main" id="{3355BE17-57AA-4C7D-9F67-1D87A2455DC0}"/>
              </a:ext>
            </a:extLst>
          </p:cNvPr>
          <p:cNvSpPr txBox="1"/>
          <p:nvPr/>
        </p:nvSpPr>
        <p:spPr>
          <a:xfrm>
            <a:off x="681497" y="5850427"/>
            <a:ext cx="1749197"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loud kids party</a:t>
            </a:r>
          </a:p>
        </p:txBody>
      </p:sp>
      <p:sp>
        <p:nvSpPr>
          <p:cNvPr id="23" name="TextBox 22">
            <a:extLst>
              <a:ext uri="{FF2B5EF4-FFF2-40B4-BE49-F238E27FC236}">
                <a16:creationId xmlns:a16="http://schemas.microsoft.com/office/drawing/2014/main" id="{5BF0BC9A-B1A8-4904-8904-0B9485F66A1C}"/>
              </a:ext>
            </a:extLst>
          </p:cNvPr>
          <p:cNvSpPr txBox="1"/>
          <p:nvPr/>
        </p:nvSpPr>
        <p:spPr>
          <a:xfrm>
            <a:off x="8681090" y="5845941"/>
            <a:ext cx="1737976"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swimming pool</a:t>
            </a:r>
          </a:p>
        </p:txBody>
      </p:sp>
      <p:sp>
        <p:nvSpPr>
          <p:cNvPr id="25" name="TextBox 24">
            <a:extLst>
              <a:ext uri="{FF2B5EF4-FFF2-40B4-BE49-F238E27FC236}">
                <a16:creationId xmlns:a16="http://schemas.microsoft.com/office/drawing/2014/main" id="{A85A8C5C-3B45-44D1-8315-32166B70E6CC}"/>
              </a:ext>
            </a:extLst>
          </p:cNvPr>
          <p:cNvSpPr txBox="1"/>
          <p:nvPr/>
        </p:nvSpPr>
        <p:spPr>
          <a:xfrm>
            <a:off x="4559832" y="5820225"/>
            <a:ext cx="1782860"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their own space</a:t>
            </a:r>
          </a:p>
        </p:txBody>
      </p:sp>
      <p:pic>
        <p:nvPicPr>
          <p:cNvPr id="1026" name="Picture 2">
            <a:extLst>
              <a:ext uri="{FF2B5EF4-FFF2-40B4-BE49-F238E27FC236}">
                <a16:creationId xmlns:a16="http://schemas.microsoft.com/office/drawing/2014/main" id="{C3FD684F-A61A-4384-9AC8-FD0BB2C57353}"/>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p:blipFill>
        <p:spPr bwMode="auto">
          <a:xfrm>
            <a:off x="3001856" y="2825266"/>
            <a:ext cx="4388044" cy="286319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hlinkClick r:id="rId6" action="ppaction://hlinksldjump"/>
            <a:extLst>
              <a:ext uri="{FF2B5EF4-FFF2-40B4-BE49-F238E27FC236}">
                <a16:creationId xmlns:a16="http://schemas.microsoft.com/office/drawing/2014/main" id="{685BEA26-8EB9-42F4-AFD1-D85B31B31DC3}"/>
              </a:ext>
            </a:extLst>
          </p:cNvPr>
          <p:cNvSpPr txBox="1"/>
          <p:nvPr/>
        </p:nvSpPr>
        <p:spPr>
          <a:xfrm>
            <a:off x="10051065" y="1851437"/>
            <a:ext cx="840595"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GB" dirty="0">
                <a:solidFill>
                  <a:schemeClr val="bg2"/>
                </a:solidFill>
                <a:latin typeface="Berlin Sans FB Demi" panose="020E0802020502020306" pitchFamily="34" charset="0"/>
              </a:rPr>
              <a:t>Back?</a:t>
            </a:r>
          </a:p>
        </p:txBody>
      </p:sp>
    </p:spTree>
    <p:extLst>
      <p:ext uri="{BB962C8B-B14F-4D97-AF65-F5344CB8AC3E}">
        <p14:creationId xmlns:p14="http://schemas.microsoft.com/office/powerpoint/2010/main" val="37052174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2" restart="whenNotActive" fill="hold" evtFilter="cancelBubble" nodeType="interactiveSeq">
                <p:stCondLst>
                  <p:cond evt="onClick" delay="0">
                    <p:tgtEl>
                      <p:spTgt spid="1026"/>
                    </p:tgtEl>
                  </p:cond>
                </p:stCondLst>
                <p:endSync evt="end" delay="0">
                  <p:rtn val="all"/>
                </p:endSync>
                <p:childTnLst>
                  <p:par>
                    <p:cTn id="13" fill="hold">
                      <p:stCondLst>
                        <p:cond delay="0"/>
                      </p:stCondLst>
                      <p:childTnLst>
                        <p:par>
                          <p:cTn id="14" fill="hold">
                            <p:stCondLst>
                              <p:cond delay="0"/>
                            </p:stCondLst>
                            <p:childTnLst>
                              <p:par>
                                <p:cTn id="15" presetID="42" presetClass="path" presetSubtype="0" accel="50000" decel="50000" fill="hold" nodeType="withEffect">
                                  <p:stCondLst>
                                    <p:cond delay="0"/>
                                  </p:stCondLst>
                                  <p:childTnLst>
                                    <p:animMotion origin="layout" path="M -1.875E-6 -1.85185E-6 L 0.21784 -0.42338 " pathEditMode="relative" rAng="0" ptsTypes="AA">
                                      <p:cBhvr>
                                        <p:cTn id="16" dur="2000" fill="hold"/>
                                        <p:tgtEl>
                                          <p:spTgt spid="1026"/>
                                        </p:tgtEl>
                                        <p:attrNameLst>
                                          <p:attrName>ppt_x</p:attrName>
                                          <p:attrName>ppt_y</p:attrName>
                                        </p:attrNameLst>
                                      </p:cBhvr>
                                      <p:rCtr x="10885" y="-21181"/>
                                    </p:animMotion>
                                  </p:childTnLst>
                                </p:cTn>
                              </p:par>
                              <p:par>
                                <p:cTn id="17" presetID="6" presetClass="emph" presetSubtype="0" fill="hold" nodeType="withEffect">
                                  <p:stCondLst>
                                    <p:cond delay="0"/>
                                  </p:stCondLst>
                                  <p:childTnLst>
                                    <p:animScale>
                                      <p:cBhvr>
                                        <p:cTn id="18" dur="2000" fill="hold"/>
                                        <p:tgtEl>
                                          <p:spTgt spid="1026"/>
                                        </p:tgtEl>
                                      </p:cBhvr>
                                      <p:by x="25000" y="25000"/>
                                    </p:animScale>
                                  </p:childTnLst>
                                </p:cTn>
                              </p:par>
                            </p:childTnLst>
                          </p:cTn>
                        </p:par>
                      </p:childTnLst>
                    </p:cTn>
                  </p:par>
                </p:childTnLst>
              </p:cTn>
              <p:nextCondLst>
                <p:cond evt="onClick" delay="0">
                  <p:tgtEl>
                    <p:spTgt spid="102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Cat</a:t>
            </a:r>
          </a:p>
        </p:txBody>
      </p:sp>
      <p:grpSp>
        <p:nvGrpSpPr>
          <p:cNvPr id="48" name="Group 47">
            <a:extLst>
              <a:ext uri="{FF2B5EF4-FFF2-40B4-BE49-F238E27FC236}">
                <a16:creationId xmlns:a16="http://schemas.microsoft.com/office/drawing/2014/main" id="{22BD808B-3522-4671-8F7F-D73E0A65ABB7}"/>
              </a:ext>
            </a:extLst>
          </p:cNvPr>
          <p:cNvGrpSpPr/>
          <p:nvPr/>
        </p:nvGrpSpPr>
        <p:grpSpPr>
          <a:xfrm>
            <a:off x="4221386" y="2390341"/>
            <a:ext cx="2409825" cy="2098945"/>
            <a:chOff x="4641722" y="2819400"/>
            <a:chExt cx="2409825" cy="2098945"/>
          </a:xfrm>
        </p:grpSpPr>
        <p:grpSp>
          <p:nvGrpSpPr>
            <p:cNvPr id="5" name="Group 4">
              <a:extLst>
                <a:ext uri="{FF2B5EF4-FFF2-40B4-BE49-F238E27FC236}">
                  <a16:creationId xmlns:a16="http://schemas.microsoft.com/office/drawing/2014/main" id="{7E32F15A-F21D-4C89-AA3D-9C00419046F6}"/>
                </a:ext>
              </a:extLst>
            </p:cNvPr>
            <p:cNvGrpSpPr/>
            <p:nvPr/>
          </p:nvGrpSpPr>
          <p:grpSpPr>
            <a:xfrm>
              <a:off x="4641722" y="2819400"/>
              <a:ext cx="2409825" cy="1943100"/>
              <a:chOff x="4641722" y="2819400"/>
              <a:chExt cx="2409825" cy="1943100"/>
            </a:xfrm>
          </p:grpSpPr>
          <p:sp>
            <p:nvSpPr>
              <p:cNvPr id="6" name="Hexagon 5">
                <a:extLst>
                  <a:ext uri="{FF2B5EF4-FFF2-40B4-BE49-F238E27FC236}">
                    <a16:creationId xmlns:a16="http://schemas.microsoft.com/office/drawing/2014/main" id="{F4D26FBD-E16F-447D-AFA3-481E70351C51}"/>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Hexagon 6">
                <a:extLst>
                  <a:ext uri="{FF2B5EF4-FFF2-40B4-BE49-F238E27FC236}">
                    <a16:creationId xmlns:a16="http://schemas.microsoft.com/office/drawing/2014/main" id="{FC4E0364-B0FC-4858-9459-347469B34012}"/>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Hexagon 7">
                <a:extLst>
                  <a:ext uri="{FF2B5EF4-FFF2-40B4-BE49-F238E27FC236}">
                    <a16:creationId xmlns:a16="http://schemas.microsoft.com/office/drawing/2014/main" id="{7D5AA264-8461-4EC0-B377-2D44C7919021}"/>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 name="Graphic 5" descr="Kitten with solid fill">
              <a:extLst>
                <a:ext uri="{FF2B5EF4-FFF2-40B4-BE49-F238E27FC236}">
                  <a16:creationId xmlns:a16="http://schemas.microsoft.com/office/drawing/2014/main" id="{6879FDE8-1A5B-416C-B3BC-7E241938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70347" y="3089545"/>
              <a:ext cx="1828800" cy="1828800"/>
            </a:xfrm>
            <a:prstGeom prst="rect">
              <a:avLst/>
            </a:prstGeom>
          </p:spPr>
        </p:pic>
      </p:grpSp>
      <p:grpSp>
        <p:nvGrpSpPr>
          <p:cNvPr id="13" name="Group 12">
            <a:extLst>
              <a:ext uri="{FF2B5EF4-FFF2-40B4-BE49-F238E27FC236}">
                <a16:creationId xmlns:a16="http://schemas.microsoft.com/office/drawing/2014/main" id="{7DFD370C-9964-4A14-AE77-8E7DFAB64744}"/>
              </a:ext>
            </a:extLst>
          </p:cNvPr>
          <p:cNvGrpSpPr/>
          <p:nvPr/>
        </p:nvGrpSpPr>
        <p:grpSpPr>
          <a:xfrm>
            <a:off x="9115279" y="2195625"/>
            <a:ext cx="1800000" cy="1800000"/>
            <a:chOff x="9115279" y="2195625"/>
            <a:chExt cx="1800000" cy="1800000"/>
          </a:xfrm>
        </p:grpSpPr>
        <p:pic>
          <p:nvPicPr>
            <p:cNvPr id="14" name="Graphic 13" descr="Mop and bucket with solid fill">
              <a:extLst>
                <a:ext uri="{FF2B5EF4-FFF2-40B4-BE49-F238E27FC236}">
                  <a16:creationId xmlns:a16="http://schemas.microsoft.com/office/drawing/2014/main" id="{001A30DF-8492-4283-8737-4B669A174A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15279" y="2195625"/>
              <a:ext cx="1800000" cy="1800000"/>
            </a:xfrm>
            <a:prstGeom prst="rect">
              <a:avLst/>
            </a:prstGeom>
          </p:spPr>
        </p:pic>
        <p:sp>
          <p:nvSpPr>
            <p:cNvPr id="15" name="TextBox 14">
              <a:extLst>
                <a:ext uri="{FF2B5EF4-FFF2-40B4-BE49-F238E27FC236}">
                  <a16:creationId xmlns:a16="http://schemas.microsoft.com/office/drawing/2014/main" id="{D6D60735-73B5-41A3-9F26-FB539F190B37}"/>
                </a:ext>
              </a:extLst>
            </p:cNvPr>
            <p:cNvSpPr txBox="1"/>
            <p:nvPr/>
          </p:nvSpPr>
          <p:spPr>
            <a:xfrm rot="20168792">
              <a:off x="10063919" y="3373088"/>
              <a:ext cx="724878"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clean</a:t>
              </a:r>
            </a:p>
          </p:txBody>
        </p:sp>
      </p:grpSp>
      <p:grpSp>
        <p:nvGrpSpPr>
          <p:cNvPr id="16" name="Group 15">
            <a:extLst>
              <a:ext uri="{FF2B5EF4-FFF2-40B4-BE49-F238E27FC236}">
                <a16:creationId xmlns:a16="http://schemas.microsoft.com/office/drawing/2014/main" id="{476F5774-288C-459F-97F9-B94468464AB4}"/>
              </a:ext>
            </a:extLst>
          </p:cNvPr>
          <p:cNvGrpSpPr/>
          <p:nvPr/>
        </p:nvGrpSpPr>
        <p:grpSpPr>
          <a:xfrm>
            <a:off x="6673269" y="387333"/>
            <a:ext cx="2003489" cy="2003489"/>
            <a:chOff x="6673269" y="387333"/>
            <a:chExt cx="2003489" cy="2003489"/>
          </a:xfrm>
        </p:grpSpPr>
        <p:pic>
          <p:nvPicPr>
            <p:cNvPr id="17" name="Graphic 16" descr="Home1 with solid fill">
              <a:extLst>
                <a:ext uri="{FF2B5EF4-FFF2-40B4-BE49-F238E27FC236}">
                  <a16:creationId xmlns:a16="http://schemas.microsoft.com/office/drawing/2014/main" id="{BF652462-2064-4AFD-89BA-7F65CFB7FE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73269" y="387333"/>
              <a:ext cx="2003489" cy="2003489"/>
            </a:xfrm>
            <a:prstGeom prst="rect">
              <a:avLst/>
            </a:prstGeom>
          </p:spPr>
        </p:pic>
        <p:sp>
          <p:nvSpPr>
            <p:cNvPr id="18" name="TextBox 17">
              <a:extLst>
                <a:ext uri="{FF2B5EF4-FFF2-40B4-BE49-F238E27FC236}">
                  <a16:creationId xmlns:a16="http://schemas.microsoft.com/office/drawing/2014/main" id="{AA63741E-A6BE-4843-ADC6-BDDBB98F0DB5}"/>
                </a:ext>
              </a:extLst>
            </p:cNvPr>
            <p:cNvSpPr txBox="1"/>
            <p:nvPr/>
          </p:nvSpPr>
          <p:spPr>
            <a:xfrm>
              <a:off x="7312574" y="1826293"/>
              <a:ext cx="755335"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home</a:t>
              </a:r>
            </a:p>
          </p:txBody>
        </p:sp>
      </p:grpSp>
      <p:grpSp>
        <p:nvGrpSpPr>
          <p:cNvPr id="19" name="Group 18">
            <a:extLst>
              <a:ext uri="{FF2B5EF4-FFF2-40B4-BE49-F238E27FC236}">
                <a16:creationId xmlns:a16="http://schemas.microsoft.com/office/drawing/2014/main" id="{5AF18FCB-3A1B-4815-950F-CF7B6D89898A}"/>
              </a:ext>
            </a:extLst>
          </p:cNvPr>
          <p:cNvGrpSpPr/>
          <p:nvPr/>
        </p:nvGrpSpPr>
        <p:grpSpPr>
          <a:xfrm>
            <a:off x="7930983" y="4209057"/>
            <a:ext cx="1828800" cy="1828800"/>
            <a:chOff x="8676758" y="4659427"/>
            <a:chExt cx="1828800" cy="1828800"/>
          </a:xfrm>
        </p:grpSpPr>
        <p:pic>
          <p:nvPicPr>
            <p:cNvPr id="20" name="Graphic 5" descr="Dog House with solid fill">
              <a:extLst>
                <a:ext uri="{FF2B5EF4-FFF2-40B4-BE49-F238E27FC236}">
                  <a16:creationId xmlns:a16="http://schemas.microsoft.com/office/drawing/2014/main" id="{6EA4BC3D-BC8E-49BB-A7BF-0AAA0688BB3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76758" y="4659427"/>
              <a:ext cx="1828800" cy="1828800"/>
            </a:xfrm>
            <a:prstGeom prst="rect">
              <a:avLst/>
            </a:prstGeom>
          </p:spPr>
        </p:pic>
        <p:sp>
          <p:nvSpPr>
            <p:cNvPr id="21" name="TextBox 20">
              <a:extLst>
                <a:ext uri="{FF2B5EF4-FFF2-40B4-BE49-F238E27FC236}">
                  <a16:creationId xmlns:a16="http://schemas.microsoft.com/office/drawing/2014/main" id="{C5B97FEC-361E-4363-9EA4-2644E0BD942C}"/>
                </a:ext>
              </a:extLst>
            </p:cNvPr>
            <p:cNvSpPr txBox="1"/>
            <p:nvPr/>
          </p:nvSpPr>
          <p:spPr>
            <a:xfrm>
              <a:off x="9277359" y="5183932"/>
              <a:ext cx="599844"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safe</a:t>
              </a:r>
            </a:p>
          </p:txBody>
        </p:sp>
      </p:grpSp>
      <p:grpSp>
        <p:nvGrpSpPr>
          <p:cNvPr id="22" name="Group 21">
            <a:extLst>
              <a:ext uri="{FF2B5EF4-FFF2-40B4-BE49-F238E27FC236}">
                <a16:creationId xmlns:a16="http://schemas.microsoft.com/office/drawing/2014/main" id="{11B584CC-230E-4618-8A05-924E1F08202A}"/>
              </a:ext>
            </a:extLst>
          </p:cNvPr>
          <p:cNvGrpSpPr/>
          <p:nvPr/>
        </p:nvGrpSpPr>
        <p:grpSpPr>
          <a:xfrm>
            <a:off x="2591058" y="875671"/>
            <a:ext cx="1666875" cy="2085975"/>
            <a:chOff x="2591058" y="875671"/>
            <a:chExt cx="1666875" cy="2085975"/>
          </a:xfrm>
        </p:grpSpPr>
        <p:grpSp>
          <p:nvGrpSpPr>
            <p:cNvPr id="23" name="Group 22">
              <a:extLst>
                <a:ext uri="{FF2B5EF4-FFF2-40B4-BE49-F238E27FC236}">
                  <a16:creationId xmlns:a16="http://schemas.microsoft.com/office/drawing/2014/main" id="{1ABEB759-71C0-48B0-B06A-D5D3EFD2D927}"/>
                </a:ext>
              </a:extLst>
            </p:cNvPr>
            <p:cNvGrpSpPr/>
            <p:nvPr/>
          </p:nvGrpSpPr>
          <p:grpSpPr>
            <a:xfrm>
              <a:off x="2591058" y="875671"/>
              <a:ext cx="1666875" cy="2085975"/>
              <a:chOff x="2041397" y="1319213"/>
              <a:chExt cx="1666875" cy="2085975"/>
            </a:xfrm>
          </p:grpSpPr>
          <p:pic>
            <p:nvPicPr>
              <p:cNvPr id="25" name="Graphic 10" descr="Leaky Tap with solid fill">
                <a:extLst>
                  <a:ext uri="{FF2B5EF4-FFF2-40B4-BE49-F238E27FC236}">
                    <a16:creationId xmlns:a16="http://schemas.microsoft.com/office/drawing/2014/main" id="{7BF713BE-1F09-43AC-B3EF-91C310AC783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41397" y="1319213"/>
                <a:ext cx="1371600" cy="1371600"/>
              </a:xfrm>
              <a:prstGeom prst="rect">
                <a:avLst/>
              </a:prstGeom>
            </p:spPr>
          </p:pic>
          <p:pic>
            <p:nvPicPr>
              <p:cNvPr id="26" name="Graphic 6" descr="Dog Food Bowl with solid fill">
                <a:extLst>
                  <a:ext uri="{FF2B5EF4-FFF2-40B4-BE49-F238E27FC236}">
                    <a16:creationId xmlns:a16="http://schemas.microsoft.com/office/drawing/2014/main" id="{E951A5DA-C117-4D90-8290-C3370F7D93A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36672" y="2033588"/>
                <a:ext cx="1371600" cy="1371600"/>
              </a:xfrm>
              <a:prstGeom prst="rect">
                <a:avLst/>
              </a:prstGeom>
            </p:spPr>
          </p:pic>
        </p:grpSp>
        <p:sp>
          <p:nvSpPr>
            <p:cNvPr id="24" name="TextBox 23">
              <a:extLst>
                <a:ext uri="{FF2B5EF4-FFF2-40B4-BE49-F238E27FC236}">
                  <a16:creationId xmlns:a16="http://schemas.microsoft.com/office/drawing/2014/main" id="{2BD25210-C1FB-4419-9271-300C6E48B11B}"/>
                </a:ext>
              </a:extLst>
            </p:cNvPr>
            <p:cNvSpPr txBox="1"/>
            <p:nvPr/>
          </p:nvSpPr>
          <p:spPr>
            <a:xfrm>
              <a:off x="2770075" y="1225151"/>
              <a:ext cx="785793"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water</a:t>
              </a:r>
            </a:p>
          </p:txBody>
        </p:sp>
      </p:grpSp>
      <p:grpSp>
        <p:nvGrpSpPr>
          <p:cNvPr id="27" name="Group 26">
            <a:extLst>
              <a:ext uri="{FF2B5EF4-FFF2-40B4-BE49-F238E27FC236}">
                <a16:creationId xmlns:a16="http://schemas.microsoft.com/office/drawing/2014/main" id="{54ACBAD4-15AC-4649-9C46-D35354D4FB01}"/>
              </a:ext>
            </a:extLst>
          </p:cNvPr>
          <p:cNvGrpSpPr/>
          <p:nvPr/>
        </p:nvGrpSpPr>
        <p:grpSpPr>
          <a:xfrm>
            <a:off x="390202" y="1901622"/>
            <a:ext cx="1828800" cy="1828800"/>
            <a:chOff x="257175" y="2952728"/>
            <a:chExt cx="1828800" cy="1828800"/>
          </a:xfrm>
        </p:grpSpPr>
        <p:pic>
          <p:nvPicPr>
            <p:cNvPr id="28" name="Graphic 6" descr="Dog Food Bowl with solid fill">
              <a:hlinkClick r:id="rId14" action="ppaction://hlinksldjump"/>
              <a:extLst>
                <a:ext uri="{FF2B5EF4-FFF2-40B4-BE49-F238E27FC236}">
                  <a16:creationId xmlns:a16="http://schemas.microsoft.com/office/drawing/2014/main" id="{C36E33EC-A81C-471F-B671-8BC6207EAA8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175" y="2952728"/>
              <a:ext cx="1828800" cy="1828800"/>
            </a:xfrm>
            <a:prstGeom prst="rect">
              <a:avLst/>
            </a:prstGeom>
          </p:spPr>
        </p:pic>
        <p:sp>
          <p:nvSpPr>
            <p:cNvPr id="29" name="TextBox 28">
              <a:extLst>
                <a:ext uri="{FF2B5EF4-FFF2-40B4-BE49-F238E27FC236}">
                  <a16:creationId xmlns:a16="http://schemas.microsoft.com/office/drawing/2014/main" id="{2B20E262-7AD0-49BF-B890-9F769FEC5416}"/>
                </a:ext>
              </a:extLst>
            </p:cNvPr>
            <p:cNvSpPr txBox="1"/>
            <p:nvPr/>
          </p:nvSpPr>
          <p:spPr>
            <a:xfrm>
              <a:off x="818864" y="4024809"/>
              <a:ext cx="646331"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food</a:t>
              </a:r>
            </a:p>
          </p:txBody>
        </p:sp>
      </p:grpSp>
      <p:grpSp>
        <p:nvGrpSpPr>
          <p:cNvPr id="46" name="Group 45">
            <a:extLst>
              <a:ext uri="{FF2B5EF4-FFF2-40B4-BE49-F238E27FC236}">
                <a16:creationId xmlns:a16="http://schemas.microsoft.com/office/drawing/2014/main" id="{D0B5C4B8-EB47-4D71-A800-838BF1D76459}"/>
              </a:ext>
            </a:extLst>
          </p:cNvPr>
          <p:cNvGrpSpPr/>
          <p:nvPr/>
        </p:nvGrpSpPr>
        <p:grpSpPr>
          <a:xfrm>
            <a:off x="451270" y="4086980"/>
            <a:ext cx="2470344" cy="2038867"/>
            <a:chOff x="1319787" y="4279740"/>
            <a:chExt cx="2470344" cy="2038867"/>
          </a:xfrm>
        </p:grpSpPr>
        <p:pic>
          <p:nvPicPr>
            <p:cNvPr id="39" name="Graphic 38" descr="Walk with solid fill">
              <a:hlinkClick r:id="rId15" action="ppaction://hlinksldjump"/>
              <a:extLst>
                <a:ext uri="{FF2B5EF4-FFF2-40B4-BE49-F238E27FC236}">
                  <a16:creationId xmlns:a16="http://schemas.microsoft.com/office/drawing/2014/main" id="{4C4BF1AD-3869-41FB-A2BF-B600CE9D1AE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19787" y="4279740"/>
              <a:ext cx="1603026" cy="1779755"/>
            </a:xfrm>
            <a:prstGeom prst="rect">
              <a:avLst/>
            </a:prstGeom>
          </p:spPr>
        </p:pic>
        <p:pic>
          <p:nvPicPr>
            <p:cNvPr id="41" name="Graphic 5" descr="Kitten with solid fill">
              <a:hlinkClick r:id="rId15" action="ppaction://hlinksldjump"/>
              <a:extLst>
                <a:ext uri="{FF2B5EF4-FFF2-40B4-BE49-F238E27FC236}">
                  <a16:creationId xmlns:a16="http://schemas.microsoft.com/office/drawing/2014/main" id="{748D7F5A-9277-43F6-9E7E-25B86488E1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92058" y="4820534"/>
              <a:ext cx="1498073" cy="1498073"/>
            </a:xfrm>
            <a:prstGeom prst="rect">
              <a:avLst/>
            </a:prstGeom>
          </p:spPr>
        </p:pic>
        <p:sp>
          <p:nvSpPr>
            <p:cNvPr id="40" name="TextBox 39">
              <a:hlinkClick r:id="rId15" action="ppaction://hlinksldjump"/>
              <a:extLst>
                <a:ext uri="{FF2B5EF4-FFF2-40B4-BE49-F238E27FC236}">
                  <a16:creationId xmlns:a16="http://schemas.microsoft.com/office/drawing/2014/main" id="{42CE2275-9F78-4FE4-842A-5D72DD05FB8C}"/>
                </a:ext>
              </a:extLst>
            </p:cNvPr>
            <p:cNvSpPr txBox="1"/>
            <p:nvPr/>
          </p:nvSpPr>
          <p:spPr>
            <a:xfrm rot="19591986">
              <a:off x="2738357" y="5439539"/>
              <a:ext cx="745717"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social</a:t>
              </a:r>
            </a:p>
          </p:txBody>
        </p:sp>
      </p:grpSp>
      <p:grpSp>
        <p:nvGrpSpPr>
          <p:cNvPr id="3" name="Group 2"/>
          <p:cNvGrpSpPr/>
          <p:nvPr/>
        </p:nvGrpSpPr>
        <p:grpSpPr>
          <a:xfrm>
            <a:off x="4388137" y="4886454"/>
            <a:ext cx="2065416" cy="1451495"/>
            <a:chOff x="4882269" y="5074190"/>
            <a:chExt cx="2065416" cy="1451495"/>
          </a:xfrm>
        </p:grpSpPr>
        <p:pic>
          <p:nvPicPr>
            <p:cNvPr id="42" name="Graphic 41" descr="Rattle with solid fill">
              <a:extLst>
                <a:ext uri="{FF2B5EF4-FFF2-40B4-BE49-F238E27FC236}">
                  <a16:creationId xmlns:a16="http://schemas.microsoft.com/office/drawing/2014/main" id="{7066D961-88EC-44C7-8C7F-C4D935076DD0}"/>
                </a:ext>
              </a:extLst>
            </p:cNvPr>
            <p:cNvPicPr>
              <a:picLocks noChangeAspect="1"/>
            </p:cNvPicPr>
            <p:nvPr/>
          </p:nvPicPr>
          <p:blipFill>
            <a:blip r:embed="rId18" cstate="hq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33285" y="5254268"/>
              <a:ext cx="914400" cy="914400"/>
            </a:xfrm>
            <a:prstGeom prst="rect">
              <a:avLst/>
            </a:prstGeom>
          </p:spPr>
        </p:pic>
        <p:grpSp>
          <p:nvGrpSpPr>
            <p:cNvPr id="47" name="Group 46">
              <a:extLst>
                <a:ext uri="{FF2B5EF4-FFF2-40B4-BE49-F238E27FC236}">
                  <a16:creationId xmlns:a16="http://schemas.microsoft.com/office/drawing/2014/main" id="{D351903B-CC2E-4BE6-A281-7481ECFECCA8}"/>
                </a:ext>
              </a:extLst>
            </p:cNvPr>
            <p:cNvGrpSpPr/>
            <p:nvPr/>
          </p:nvGrpSpPr>
          <p:grpSpPr>
            <a:xfrm>
              <a:off x="4882269" y="5074190"/>
              <a:ext cx="1973546" cy="1451495"/>
              <a:chOff x="4882269" y="5074190"/>
              <a:chExt cx="1973546" cy="1451495"/>
            </a:xfrm>
          </p:grpSpPr>
          <p:grpSp>
            <p:nvGrpSpPr>
              <p:cNvPr id="30" name="Group 29">
                <a:extLst>
                  <a:ext uri="{FF2B5EF4-FFF2-40B4-BE49-F238E27FC236}">
                    <a16:creationId xmlns:a16="http://schemas.microsoft.com/office/drawing/2014/main" id="{A3B1B5E8-32F6-46FD-8D33-475A6228B00A}"/>
                  </a:ext>
                </a:extLst>
              </p:cNvPr>
              <p:cNvGrpSpPr/>
              <p:nvPr/>
            </p:nvGrpSpPr>
            <p:grpSpPr>
              <a:xfrm>
                <a:off x="4882269" y="5106414"/>
                <a:ext cx="1278337" cy="1419271"/>
                <a:chOff x="4619621" y="5057775"/>
                <a:chExt cx="1278337" cy="1419271"/>
              </a:xfrm>
            </p:grpSpPr>
            <p:pic>
              <p:nvPicPr>
                <p:cNvPr id="35" name="Graphic 34" descr="Walk with solid fill">
                  <a:extLst>
                    <a:ext uri="{FF2B5EF4-FFF2-40B4-BE49-F238E27FC236}">
                      <a16:creationId xmlns:a16="http://schemas.microsoft.com/office/drawing/2014/main" id="{6F5EA360-51F8-4ED7-9B41-9BE0ABD853E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19621" y="5057775"/>
                  <a:ext cx="1278337" cy="1419271"/>
                </a:xfrm>
                <a:prstGeom prst="rect">
                  <a:avLst/>
                </a:prstGeom>
              </p:spPr>
            </p:pic>
            <p:sp>
              <p:nvSpPr>
                <p:cNvPr id="33" name="TextBox 32">
                  <a:extLst>
                    <a:ext uri="{FF2B5EF4-FFF2-40B4-BE49-F238E27FC236}">
                      <a16:creationId xmlns:a16="http://schemas.microsoft.com/office/drawing/2014/main" id="{64979DF1-907F-4C4C-87DD-5126CFB54FD8}"/>
                    </a:ext>
                  </a:extLst>
                </p:cNvPr>
                <p:cNvSpPr txBox="1"/>
                <p:nvPr/>
              </p:nvSpPr>
              <p:spPr>
                <a:xfrm rot="17090130">
                  <a:off x="4878511" y="5478163"/>
                  <a:ext cx="644728"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play</a:t>
                  </a:r>
                </a:p>
              </p:txBody>
            </p:sp>
          </p:grpSp>
          <p:pic>
            <p:nvPicPr>
              <p:cNvPr id="44" name="Graphic 43" descr="Volleyball with solid fill">
                <a:extLst>
                  <a:ext uri="{FF2B5EF4-FFF2-40B4-BE49-F238E27FC236}">
                    <a16:creationId xmlns:a16="http://schemas.microsoft.com/office/drawing/2014/main" id="{D8A69778-048E-4751-8135-77EDFF1F3873}"/>
                  </a:ext>
                </a:extLst>
              </p:cNvPr>
              <p:cNvPicPr>
                <a:picLocks noChangeAspect="1"/>
              </p:cNvPicPr>
              <p:nvPr/>
            </p:nvPicPr>
            <p:blipFill>
              <a:blip r:embed="rId20" cstate="hq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803703" y="5074190"/>
                <a:ext cx="584593" cy="584593"/>
              </a:xfrm>
              <a:prstGeom prst="rect">
                <a:avLst/>
              </a:prstGeom>
            </p:spPr>
          </p:pic>
          <p:sp>
            <p:nvSpPr>
              <p:cNvPr id="45" name="TextBox 44">
                <a:extLst>
                  <a:ext uri="{FF2B5EF4-FFF2-40B4-BE49-F238E27FC236}">
                    <a16:creationId xmlns:a16="http://schemas.microsoft.com/office/drawing/2014/main" id="{6C17748A-03E1-496B-BBE8-F7CB6386361C}"/>
                  </a:ext>
                </a:extLst>
              </p:cNvPr>
              <p:cNvSpPr txBox="1"/>
              <p:nvPr/>
            </p:nvSpPr>
            <p:spPr>
              <a:xfrm rot="3234270">
                <a:off x="6486323" y="5384014"/>
                <a:ext cx="461986" cy="276999"/>
              </a:xfrm>
              <a:prstGeom prst="rect">
                <a:avLst/>
              </a:prstGeom>
              <a:noFill/>
            </p:spPr>
            <p:txBody>
              <a:bodyPr wrap="none" rtlCol="0">
                <a:spAutoFit/>
              </a:bodyPr>
              <a:lstStyle/>
              <a:p>
                <a:r>
                  <a:rPr lang="en-GB" sz="1200" dirty="0">
                    <a:solidFill>
                      <a:schemeClr val="bg2"/>
                    </a:solidFill>
                    <a:latin typeface="Berlin Sans FB Demi" panose="020E0802020502020306" pitchFamily="34" charset="0"/>
                  </a:rPr>
                  <a:t>toys</a:t>
                </a:r>
              </a:p>
            </p:txBody>
          </p:sp>
        </p:grpSp>
      </p:grpSp>
      <p:sp>
        <p:nvSpPr>
          <p:cNvPr id="50" name="TextBox 49">
            <a:hlinkClick r:id="rId22" action="ppaction://hlinksldjump"/>
            <a:extLst>
              <a:ext uri="{FF2B5EF4-FFF2-40B4-BE49-F238E27FC236}">
                <a16:creationId xmlns:a16="http://schemas.microsoft.com/office/drawing/2014/main" id="{DD853666-9DC9-434A-A503-EAB856E7E2F3}"/>
              </a:ext>
            </a:extLst>
          </p:cNvPr>
          <p:cNvSpPr txBox="1"/>
          <p:nvPr/>
        </p:nvSpPr>
        <p:spPr>
          <a:xfrm>
            <a:off x="6507801" y="6364665"/>
            <a:ext cx="2333926"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GB" dirty="0">
                <a:solidFill>
                  <a:schemeClr val="bg2"/>
                </a:solidFill>
                <a:latin typeface="Berlin Sans FB Demi" panose="020E0802020502020306" pitchFamily="34" charset="0"/>
              </a:rPr>
              <a:t>Choose another pet?</a:t>
            </a:r>
          </a:p>
        </p:txBody>
      </p:sp>
      <p:sp>
        <p:nvSpPr>
          <p:cNvPr id="36" name="TextBox 35">
            <a:hlinkClick r:id="rId14" action="ppaction://hlinksldjump"/>
            <a:extLst>
              <a:ext uri="{FF2B5EF4-FFF2-40B4-BE49-F238E27FC236}">
                <a16:creationId xmlns:a16="http://schemas.microsoft.com/office/drawing/2014/main" id="{6E2502B6-A566-790A-ACAB-F3777D1A88EA}"/>
              </a:ext>
            </a:extLst>
          </p:cNvPr>
          <p:cNvSpPr txBox="1"/>
          <p:nvPr/>
        </p:nvSpPr>
        <p:spPr>
          <a:xfrm>
            <a:off x="4041503" y="6368881"/>
            <a:ext cx="2333927"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GB" dirty="0">
                <a:solidFill>
                  <a:schemeClr val="bg2"/>
                </a:solidFill>
                <a:latin typeface="Berlin Sans FB Demi" panose="020E0802020502020306" pitchFamily="34" charset="0"/>
              </a:rPr>
              <a:t>What food for a cat?</a:t>
            </a:r>
          </a:p>
        </p:txBody>
      </p:sp>
      <p:sp>
        <p:nvSpPr>
          <p:cNvPr id="37" name="TextBox 36">
            <a:hlinkClick r:id="rId15" action="ppaction://hlinksldjump"/>
            <a:extLst>
              <a:ext uri="{FF2B5EF4-FFF2-40B4-BE49-F238E27FC236}">
                <a16:creationId xmlns:a16="http://schemas.microsoft.com/office/drawing/2014/main" id="{5CF8CC11-C4B1-F6BC-495A-80F31C6B42C1}"/>
              </a:ext>
            </a:extLst>
          </p:cNvPr>
          <p:cNvSpPr txBox="1"/>
          <p:nvPr/>
        </p:nvSpPr>
        <p:spPr>
          <a:xfrm>
            <a:off x="145463" y="6368881"/>
            <a:ext cx="3814500"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GB" dirty="0">
                <a:solidFill>
                  <a:schemeClr val="bg2"/>
                </a:solidFill>
                <a:latin typeface="Berlin Sans FB Demi" panose="020E0802020502020306" pitchFamily="34" charset="0"/>
              </a:rPr>
              <a:t>Where do cats enjoy hanging out?</a:t>
            </a:r>
          </a:p>
        </p:txBody>
      </p:sp>
      <p:sp>
        <p:nvSpPr>
          <p:cNvPr id="38" name="TextBox 37">
            <a:hlinkClick r:id="rId23" action="ppaction://hlinksldjump"/>
            <a:extLst>
              <a:ext uri="{FF2B5EF4-FFF2-40B4-BE49-F238E27FC236}">
                <a16:creationId xmlns:a16="http://schemas.microsoft.com/office/drawing/2014/main" id="{BEDB0916-510B-B6E3-53CB-4901BC9894B7}"/>
              </a:ext>
            </a:extLst>
          </p:cNvPr>
          <p:cNvSpPr txBox="1"/>
          <p:nvPr/>
        </p:nvSpPr>
        <p:spPr>
          <a:xfrm>
            <a:off x="8964578" y="6375062"/>
            <a:ext cx="3081959"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GB" dirty="0">
                <a:solidFill>
                  <a:schemeClr val="bg2"/>
                </a:solidFill>
                <a:latin typeface="Berlin Sans FB Demi" panose="020E0802020502020306" pitchFamily="34" charset="0"/>
              </a:rPr>
              <a:t>I know how to care for pets?</a:t>
            </a:r>
          </a:p>
        </p:txBody>
      </p:sp>
    </p:spTree>
    <p:extLst>
      <p:ext uri="{BB962C8B-B14F-4D97-AF65-F5344CB8AC3E}">
        <p14:creationId xmlns:p14="http://schemas.microsoft.com/office/powerpoint/2010/main" val="104692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EB224DC5-F0D3-4B98-8317-C8F03E22B6BD}"/>
              </a:ext>
            </a:extLst>
          </p:cNvPr>
          <p:cNvGrpSpPr/>
          <p:nvPr/>
        </p:nvGrpSpPr>
        <p:grpSpPr>
          <a:xfrm>
            <a:off x="9179067" y="158235"/>
            <a:ext cx="2409825" cy="2098945"/>
            <a:chOff x="4641722" y="2819400"/>
            <a:chExt cx="2409825" cy="2098945"/>
          </a:xfrm>
        </p:grpSpPr>
        <p:grpSp>
          <p:nvGrpSpPr>
            <p:cNvPr id="27" name="Group 26">
              <a:extLst>
                <a:ext uri="{FF2B5EF4-FFF2-40B4-BE49-F238E27FC236}">
                  <a16:creationId xmlns:a16="http://schemas.microsoft.com/office/drawing/2014/main" id="{9CD0CD2B-EAB8-4A9F-BB29-48A497B53045}"/>
                </a:ext>
              </a:extLst>
            </p:cNvPr>
            <p:cNvGrpSpPr/>
            <p:nvPr/>
          </p:nvGrpSpPr>
          <p:grpSpPr>
            <a:xfrm>
              <a:off x="4641722" y="2819400"/>
              <a:ext cx="2409825" cy="1943100"/>
              <a:chOff x="4641722" y="2819400"/>
              <a:chExt cx="2409825" cy="1943100"/>
            </a:xfrm>
          </p:grpSpPr>
          <p:sp>
            <p:nvSpPr>
              <p:cNvPr id="30" name="Hexagon 29">
                <a:extLst>
                  <a:ext uri="{FF2B5EF4-FFF2-40B4-BE49-F238E27FC236}">
                    <a16:creationId xmlns:a16="http://schemas.microsoft.com/office/drawing/2014/main" id="{0FEA2EB1-ECC6-4CA8-B3CB-7668F3A25270}"/>
                  </a:ext>
                </a:extLst>
              </p:cNvPr>
              <p:cNvSpPr/>
              <p:nvPr/>
            </p:nvSpPr>
            <p:spPr>
              <a:xfrm>
                <a:off x="4927472" y="2933700"/>
                <a:ext cx="2124075" cy="18288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Hexagon 31">
                <a:extLst>
                  <a:ext uri="{FF2B5EF4-FFF2-40B4-BE49-F238E27FC236}">
                    <a16:creationId xmlns:a16="http://schemas.microsoft.com/office/drawing/2014/main" id="{811C7B4F-5314-4186-8A70-3EBA7FC2D06D}"/>
                  </a:ext>
                </a:extLst>
              </p:cNvPr>
              <p:cNvSpPr/>
              <p:nvPr/>
            </p:nvSpPr>
            <p:spPr>
              <a:xfrm>
                <a:off x="4641722" y="4114800"/>
                <a:ext cx="457200" cy="457200"/>
              </a:xfrm>
              <a:prstGeom prst="hexagon">
                <a:avLst/>
              </a:prstGeom>
              <a:solidFill>
                <a:srgbClr val="CCDEC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exagon 33">
                <a:extLst>
                  <a:ext uri="{FF2B5EF4-FFF2-40B4-BE49-F238E27FC236}">
                    <a16:creationId xmlns:a16="http://schemas.microsoft.com/office/drawing/2014/main" id="{B8F14891-5E43-46DD-81FF-AB73940B068E}"/>
                  </a:ext>
                </a:extLst>
              </p:cNvPr>
              <p:cNvSpPr/>
              <p:nvPr/>
            </p:nvSpPr>
            <p:spPr>
              <a:xfrm>
                <a:off x="5984747" y="2819400"/>
                <a:ext cx="552450" cy="552450"/>
              </a:xfrm>
              <a:prstGeom prst="hexagon">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9" name="Graphic 5" descr="Kitten with solid fill">
              <a:extLst>
                <a:ext uri="{FF2B5EF4-FFF2-40B4-BE49-F238E27FC236}">
                  <a16:creationId xmlns:a16="http://schemas.microsoft.com/office/drawing/2014/main" id="{36E138EF-9033-4302-9AAD-76C2D9900D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70347" y="3089545"/>
              <a:ext cx="1828800" cy="1828800"/>
            </a:xfrm>
            <a:prstGeom prst="rect">
              <a:avLst/>
            </a:prstGeom>
          </p:spPr>
        </p:pic>
      </p:grpSp>
      <p:pic>
        <p:nvPicPr>
          <p:cNvPr id="33" name="Graphic 32" descr="Badge Tick with solid fill">
            <a:extLst>
              <a:ext uri="{FF2B5EF4-FFF2-40B4-BE49-F238E27FC236}">
                <a16:creationId xmlns:a16="http://schemas.microsoft.com/office/drawing/2014/main" id="{E8E14898-FF50-4607-A495-872C0457FE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36483" y="2879559"/>
            <a:ext cx="2655310" cy="2655310"/>
          </a:xfrm>
          <a:prstGeom prst="rect">
            <a:avLst/>
          </a:prstGeom>
        </p:spPr>
      </p:pic>
      <p:pic>
        <p:nvPicPr>
          <p:cNvPr id="51" name="Graphic 50" descr="Badge Cross with solid fill">
            <a:extLst>
              <a:ext uri="{FF2B5EF4-FFF2-40B4-BE49-F238E27FC236}">
                <a16:creationId xmlns:a16="http://schemas.microsoft.com/office/drawing/2014/main" id="{CB9713F1-AFD5-462E-A346-CB5BA1B56C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12647" y="3155127"/>
            <a:ext cx="2224392" cy="2224392"/>
          </a:xfrm>
          <a:prstGeom prst="rect">
            <a:avLst/>
          </a:prstGeom>
        </p:spPr>
      </p:pic>
      <p:pic>
        <p:nvPicPr>
          <p:cNvPr id="31" name="Graphic 30" descr="Badge Cross with solid fill">
            <a:extLst>
              <a:ext uri="{FF2B5EF4-FFF2-40B4-BE49-F238E27FC236}">
                <a16:creationId xmlns:a16="http://schemas.microsoft.com/office/drawing/2014/main" id="{8E0A1546-27CE-46E8-A6FC-942DF6BC3D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5913" y="3109731"/>
            <a:ext cx="2224392" cy="2224392"/>
          </a:xfrm>
          <a:prstGeom prst="rect">
            <a:avLst/>
          </a:prstGeom>
        </p:spPr>
      </p:pic>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Cat – what food?</a:t>
            </a:r>
          </a:p>
        </p:txBody>
      </p:sp>
      <p:grpSp>
        <p:nvGrpSpPr>
          <p:cNvPr id="45" name="Group 44">
            <a:extLst>
              <a:ext uri="{FF2B5EF4-FFF2-40B4-BE49-F238E27FC236}">
                <a16:creationId xmlns:a16="http://schemas.microsoft.com/office/drawing/2014/main" id="{720FFD58-F31C-4099-B48C-ADE6EC6040EB}"/>
              </a:ext>
            </a:extLst>
          </p:cNvPr>
          <p:cNvGrpSpPr/>
          <p:nvPr/>
        </p:nvGrpSpPr>
        <p:grpSpPr>
          <a:xfrm>
            <a:off x="5607388" y="665764"/>
            <a:ext cx="1828800" cy="1828800"/>
            <a:chOff x="257175" y="2952728"/>
            <a:chExt cx="1828800" cy="1828800"/>
          </a:xfrm>
        </p:grpSpPr>
        <p:pic>
          <p:nvPicPr>
            <p:cNvPr id="6" name="Graphic 6" descr="Dog Food Bowl with solid fill">
              <a:extLst>
                <a:ext uri="{FF2B5EF4-FFF2-40B4-BE49-F238E27FC236}">
                  <a16:creationId xmlns:a16="http://schemas.microsoft.com/office/drawing/2014/main" id="{E991060E-FAB9-4611-A77F-883AC3510A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7175" y="2952728"/>
              <a:ext cx="1828800" cy="1828800"/>
            </a:xfrm>
            <a:prstGeom prst="rect">
              <a:avLst/>
            </a:prstGeom>
          </p:spPr>
        </p:pic>
        <p:sp>
          <p:nvSpPr>
            <p:cNvPr id="44" name="TextBox 43">
              <a:extLst>
                <a:ext uri="{FF2B5EF4-FFF2-40B4-BE49-F238E27FC236}">
                  <a16:creationId xmlns:a16="http://schemas.microsoft.com/office/drawing/2014/main" id="{90D728C0-E659-43B6-8908-057716BC7D39}"/>
                </a:ext>
              </a:extLst>
            </p:cNvPr>
            <p:cNvSpPr txBox="1"/>
            <p:nvPr/>
          </p:nvSpPr>
          <p:spPr>
            <a:xfrm>
              <a:off x="818864" y="4024809"/>
              <a:ext cx="646331" cy="369332"/>
            </a:xfrm>
            <a:prstGeom prst="rect">
              <a:avLst/>
            </a:prstGeom>
            <a:noFill/>
          </p:spPr>
          <p:txBody>
            <a:bodyPr wrap="none" rtlCol="0">
              <a:spAutoFit/>
            </a:bodyPr>
            <a:lstStyle/>
            <a:p>
              <a:r>
                <a:rPr lang="en-GB" dirty="0">
                  <a:solidFill>
                    <a:schemeClr val="bg2"/>
                  </a:solidFill>
                  <a:latin typeface="Berlin Sans FB Demi" panose="020E0802020502020306" pitchFamily="34" charset="0"/>
                </a:rPr>
                <a:t>food</a:t>
              </a:r>
            </a:p>
          </p:txBody>
        </p:sp>
      </p:grpSp>
      <p:pic>
        <p:nvPicPr>
          <p:cNvPr id="17" name="Graphic 16" descr="Badge Question Mark with solid fill">
            <a:extLst>
              <a:ext uri="{FF2B5EF4-FFF2-40B4-BE49-F238E27FC236}">
                <a16:creationId xmlns:a16="http://schemas.microsoft.com/office/drawing/2014/main" id="{06B39958-086F-498D-9151-49C0F1ACD8F6}"/>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64588" y="75236"/>
            <a:ext cx="914400" cy="914400"/>
          </a:xfrm>
          <a:prstGeom prst="rect">
            <a:avLst/>
          </a:prstGeom>
        </p:spPr>
      </p:pic>
      <p:pic>
        <p:nvPicPr>
          <p:cNvPr id="21" name="Picture 20" descr="Teddy bear on sofa">
            <a:extLst>
              <a:ext uri="{FF2B5EF4-FFF2-40B4-BE49-F238E27FC236}">
                <a16:creationId xmlns:a16="http://schemas.microsoft.com/office/drawing/2014/main" id="{D0CC9300-6C04-4EF3-9CFC-846AFEEFA64B}"/>
              </a:ext>
            </a:extLst>
          </p:cNvPr>
          <p:cNvPicPr>
            <a:picLocks noChangeAspect="1"/>
          </p:cNvPicPr>
          <p:nvPr/>
        </p:nvPicPr>
        <p:blipFill>
          <a:blip r:embed="rId12" cstate="print">
            <a:extLst>
              <a:ext uri="{28A0092B-C50C-407E-A947-70E740481C1C}">
                <a14:useLocalDpi xmlns:a14="http://schemas.microsoft.com/office/drawing/2010/main"/>
              </a:ext>
            </a:extLst>
          </a:blip>
          <a:srcRect/>
          <a:stretch/>
        </p:blipFill>
        <p:spPr>
          <a:xfrm>
            <a:off x="3665002" y="2825226"/>
            <a:ext cx="4385524" cy="2923683"/>
          </a:xfrm>
          <a:prstGeom prst="rect">
            <a:avLst/>
          </a:prstGeom>
        </p:spPr>
      </p:pic>
      <p:pic>
        <p:nvPicPr>
          <p:cNvPr id="24" name="Picture 23" descr="Various cookies on wooden surface">
            <a:extLst>
              <a:ext uri="{FF2B5EF4-FFF2-40B4-BE49-F238E27FC236}">
                <a16:creationId xmlns:a16="http://schemas.microsoft.com/office/drawing/2014/main" id="{3FBBFA66-1179-4E44-921D-4BD3A8318D97}"/>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2230" y="2823672"/>
            <a:ext cx="3285235" cy="2923683"/>
          </a:xfrm>
          <a:prstGeom prst="rect">
            <a:avLst/>
          </a:prstGeom>
        </p:spPr>
      </p:pic>
      <p:pic>
        <p:nvPicPr>
          <p:cNvPr id="1026" name="Picture 2" descr="Four mackerel fish on a barbecue grill">
            <a:extLst>
              <a:ext uri="{FF2B5EF4-FFF2-40B4-BE49-F238E27FC236}">
                <a16:creationId xmlns:a16="http://schemas.microsoft.com/office/drawing/2014/main" id="{C3FD684F-A61A-4384-9AC8-FD0BB2C57353}"/>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p:blipFill>
        <p:spPr bwMode="auto">
          <a:xfrm>
            <a:off x="8241778" y="2823672"/>
            <a:ext cx="2926791" cy="292679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96D1E82C-517A-4892-984E-05A18970C1CE}"/>
              </a:ext>
            </a:extLst>
          </p:cNvPr>
          <p:cNvSpPr txBox="1"/>
          <p:nvPr/>
        </p:nvSpPr>
        <p:spPr>
          <a:xfrm>
            <a:off x="973329" y="5850427"/>
            <a:ext cx="925253"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cookies</a:t>
            </a:r>
          </a:p>
        </p:txBody>
      </p:sp>
      <p:sp>
        <p:nvSpPr>
          <p:cNvPr id="55" name="TextBox 54">
            <a:extLst>
              <a:ext uri="{FF2B5EF4-FFF2-40B4-BE49-F238E27FC236}">
                <a16:creationId xmlns:a16="http://schemas.microsoft.com/office/drawing/2014/main" id="{90BAF2CD-9147-4D0B-91FF-A5483CCE5A8F}"/>
              </a:ext>
            </a:extLst>
          </p:cNvPr>
          <p:cNvSpPr txBox="1"/>
          <p:nvPr/>
        </p:nvSpPr>
        <p:spPr>
          <a:xfrm>
            <a:off x="5356793" y="5850427"/>
            <a:ext cx="782587"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teddy</a:t>
            </a:r>
          </a:p>
        </p:txBody>
      </p:sp>
      <p:sp>
        <p:nvSpPr>
          <p:cNvPr id="56" name="TextBox 55">
            <a:extLst>
              <a:ext uri="{FF2B5EF4-FFF2-40B4-BE49-F238E27FC236}">
                <a16:creationId xmlns:a16="http://schemas.microsoft.com/office/drawing/2014/main" id="{3E5F65F4-34D2-4265-AAFB-8C93D4BC1069}"/>
              </a:ext>
            </a:extLst>
          </p:cNvPr>
          <p:cNvSpPr txBox="1"/>
          <p:nvPr/>
        </p:nvSpPr>
        <p:spPr>
          <a:xfrm>
            <a:off x="9269628" y="5850427"/>
            <a:ext cx="1160895" cy="369332"/>
          </a:xfrm>
          <a:prstGeom prst="rect">
            <a:avLst/>
          </a:prstGeom>
          <a:noFill/>
        </p:spPr>
        <p:txBody>
          <a:bodyPr wrap="none" rtlCol="0">
            <a:spAutoFit/>
          </a:bodyPr>
          <a:lstStyle/>
          <a:p>
            <a:r>
              <a:rPr lang="en-GB" dirty="0">
                <a:solidFill>
                  <a:schemeClr val="accent6">
                    <a:lumMod val="50000"/>
                  </a:schemeClr>
                </a:solidFill>
                <a:latin typeface="Berlin Sans FB Demi" panose="020E0802020502020306" pitchFamily="34" charset="0"/>
              </a:rPr>
              <a:t>meat/fish</a:t>
            </a:r>
          </a:p>
        </p:txBody>
      </p:sp>
      <p:sp>
        <p:nvSpPr>
          <p:cNvPr id="57" name="TextBox 56">
            <a:hlinkClick r:id="rId15" action="ppaction://hlinksldjump"/>
            <a:extLst>
              <a:ext uri="{FF2B5EF4-FFF2-40B4-BE49-F238E27FC236}">
                <a16:creationId xmlns:a16="http://schemas.microsoft.com/office/drawing/2014/main" id="{B853505C-22A7-4277-83D9-7C4D22ED67AA}"/>
              </a:ext>
            </a:extLst>
          </p:cNvPr>
          <p:cNvSpPr txBox="1"/>
          <p:nvPr/>
        </p:nvSpPr>
        <p:spPr>
          <a:xfrm>
            <a:off x="9455292" y="557455"/>
            <a:ext cx="840595" cy="408623"/>
          </a:xfrm>
          <a:prstGeom prst="roundRect">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GB" dirty="0">
                <a:solidFill>
                  <a:schemeClr val="bg2"/>
                </a:solidFill>
                <a:latin typeface="Berlin Sans FB Demi" panose="020E0802020502020306" pitchFamily="34" charset="0"/>
              </a:rPr>
              <a:t>Back?</a:t>
            </a:r>
          </a:p>
        </p:txBody>
      </p:sp>
    </p:spTree>
    <p:extLst>
      <p:ext uri="{BB962C8B-B14F-4D97-AF65-F5344CB8AC3E}">
        <p14:creationId xmlns:p14="http://schemas.microsoft.com/office/powerpoint/2010/main" val="9920727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2" restart="whenNotActive" fill="hold" evtFilter="cancelBubble" nodeType="interactiveSeq">
                <p:stCondLst>
                  <p:cond evt="onClick" delay="0">
                    <p:tgtEl>
                      <p:spTgt spid="1026"/>
                    </p:tgtEl>
                  </p:cond>
                </p:stCondLst>
                <p:endSync evt="end" delay="0">
                  <p:rtn val="all"/>
                </p:endSync>
                <p:childTnLst>
                  <p:par>
                    <p:cTn id="13" fill="hold">
                      <p:stCondLst>
                        <p:cond delay="0"/>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3.54167E-6 1.11022E-16 L -0.25742 -0.43843 " pathEditMode="relative" rAng="0" ptsTypes="AA">
                                      <p:cBhvr>
                                        <p:cTn id="16" dur="2000" fill="hold"/>
                                        <p:tgtEl>
                                          <p:spTgt spid="1026"/>
                                        </p:tgtEl>
                                        <p:attrNameLst>
                                          <p:attrName>ppt_x</p:attrName>
                                          <p:attrName>ppt_y</p:attrName>
                                        </p:attrNameLst>
                                      </p:cBhvr>
                                      <p:rCtr x="-12878" y="-21921"/>
                                    </p:animMotion>
                                  </p:childTnLst>
                                </p:cTn>
                              </p:par>
                              <p:par>
                                <p:cTn id="17" presetID="6" presetClass="emph" presetSubtype="0" fill="hold" nodeType="withEffect">
                                  <p:stCondLst>
                                    <p:cond delay="0"/>
                                  </p:stCondLst>
                                  <p:childTnLst>
                                    <p:animScale>
                                      <p:cBhvr>
                                        <p:cTn id="18" dur="2000" fill="hold"/>
                                        <p:tgtEl>
                                          <p:spTgt spid="1026"/>
                                        </p:tgtEl>
                                      </p:cBhvr>
                                      <p:by x="25000" y="25000"/>
                                    </p:animScale>
                                  </p:childTnLst>
                                </p:cTn>
                              </p:par>
                            </p:childTnLst>
                          </p:cTn>
                        </p:par>
                      </p:childTnLst>
                    </p:cTn>
                  </p:par>
                </p:childTnLst>
              </p:cTn>
              <p:nextCondLst>
                <p:cond evt="onClick" delay="0">
                  <p:tgtEl>
                    <p:spTgt spid="102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490a8197-7b83-4f10-89b9-83189be3835e}" enabled="0" method="" siteId="{490a8197-7b83-4f10-89b9-83189be3835e}" removed="1"/>
</clbl:labelList>
</file>

<file path=docProps/app.xml><?xml version="1.0" encoding="utf-8"?>
<Properties xmlns="http://schemas.openxmlformats.org/officeDocument/2006/extended-properties" xmlns:vt="http://schemas.openxmlformats.org/officeDocument/2006/docPropsVTypes">
  <TotalTime>1173</TotalTime>
  <Words>614</Words>
  <Application>Microsoft Office PowerPoint</Application>
  <PresentationFormat>Widescreen</PresentationFormat>
  <Paragraphs>201</Paragraphs>
  <Slides>28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Calibri Light</vt:lpstr>
      <vt:lpstr>Berlin Sans FB</vt:lpstr>
      <vt:lpstr>Arial</vt:lpstr>
      <vt:lpstr>Berlin Sans FB Demi</vt:lpstr>
      <vt:lpstr>Calibri</vt:lpstr>
      <vt:lpstr>Office Theme</vt:lpstr>
      <vt:lpstr>Become a Wildlife Carer</vt:lpstr>
      <vt:lpstr>How to look after a human</vt:lpstr>
      <vt:lpstr>You won a  Human Carer award</vt:lpstr>
      <vt:lpstr>How to look after our pets</vt:lpstr>
      <vt:lpstr>Dog</vt:lpstr>
      <vt:lpstr>Dog – what food?</vt:lpstr>
      <vt:lpstr>Dog – what safe place?</vt:lpstr>
      <vt:lpstr>Cat</vt:lpstr>
      <vt:lpstr>Cat – what food?</vt:lpstr>
      <vt:lpstr>Cat – social</vt:lpstr>
      <vt:lpstr>Rat</vt:lpstr>
      <vt:lpstr>Rat – what home?</vt:lpstr>
      <vt:lpstr>Rat – what friend?</vt:lpstr>
      <vt:lpstr>Fish</vt:lpstr>
      <vt:lpstr>Fish – what home?</vt:lpstr>
      <vt:lpstr>Fish – how to clean?</vt:lpstr>
      <vt:lpstr>You won a  Pet Carer award</vt:lpstr>
      <vt:lpstr>How to look after our wildlife</vt:lpstr>
      <vt:lpstr>Hedgehog</vt:lpstr>
      <vt:lpstr>Hedgehog – food?</vt:lpstr>
      <vt:lpstr>Greenfinch</vt:lpstr>
      <vt:lpstr>Greenfinch – clean?</vt:lpstr>
      <vt:lpstr>Common frog</vt:lpstr>
      <vt:lpstr>Common frog – friends?</vt:lpstr>
      <vt:lpstr>Butterflies</vt:lpstr>
      <vt:lpstr>Butterflies – clean?</vt:lpstr>
      <vt:lpstr>You won a  Wildlife Carer award</vt:lpstr>
      <vt:lpstr>Well done Elloughton Primary School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CLARE COLLINS</dc:creator>
  <cp:lastModifiedBy>CLARE COLLINS</cp:lastModifiedBy>
  <cp:revision>207</cp:revision>
  <dcterms:created xsi:type="dcterms:W3CDTF">2022-03-18T10:15:27Z</dcterms:created>
  <dcterms:modified xsi:type="dcterms:W3CDTF">2025-03-06T22:15:05Z</dcterms:modified>
</cp:coreProperties>
</file>